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5"/>
  </p:notesMasterIdLst>
  <p:sldIdLst>
    <p:sldId id="259" r:id="rId3"/>
    <p:sldId id="261" r:id="rId4"/>
    <p:sldId id="269" r:id="rId5"/>
    <p:sldId id="270" r:id="rId6"/>
    <p:sldId id="268" r:id="rId7"/>
    <p:sldId id="272" r:id="rId8"/>
    <p:sldId id="273" r:id="rId9"/>
    <p:sldId id="279" r:id="rId10"/>
    <p:sldId id="280" r:id="rId11"/>
    <p:sldId id="274" r:id="rId12"/>
    <p:sldId id="277" r:id="rId13"/>
    <p:sldId id="263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569BF-A8F4-4E87-93CC-DDEE719D63EE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9CBCC-0AE5-4815-AC80-7639A0CB2D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92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3271-FA86-4784-8CCF-93806FD1906A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CE6D-306C-44D2-B28F-CD726D980595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599F-2141-48A2-BDE1-6744D8B3A830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D7E4-C843-49E1-88F1-3F4CA2B0363C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7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B52C-B300-404A-BFEC-65E972B00E9A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334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8774-1DC1-40E4-A421-B36F5B4822B6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7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F498-A917-4E3B-85D1-4B63942737DB}" type="datetime1">
              <a:rPr lang="de-DE" smtClean="0"/>
              <a:t>18.11.2020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5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A72A-6777-41A0-8E37-E78A863C96E7}" type="datetime1">
              <a:rPr lang="de-DE" smtClean="0"/>
              <a:t>18.11.2020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33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F776-4EA2-4079-BCDA-EB4EDE3C6DF2}" type="datetime1">
              <a:rPr lang="de-DE" smtClean="0"/>
              <a:t>18.11.2020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2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155-EFE6-4FAD-9649-9F3A20786BE3}" type="datetime1">
              <a:rPr lang="de-DE" smtClean="0"/>
              <a:t>18.11.2020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32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6883-EAA3-4728-90E7-2140F36B4E1A}" type="datetime1">
              <a:rPr lang="de-DE" smtClean="0"/>
              <a:t>18.11.2020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34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B0B1-1E4E-44C7-896A-C04719B62B57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8E94-634F-46F0-864A-3FF2D05A44C1}" type="datetime1">
              <a:rPr lang="de-DE" smtClean="0"/>
              <a:t>18.11.2020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093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7A-C003-45B5-9D4A-54A3908124EB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922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8080-7671-4E8E-9A3A-B7F17C02AB7C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73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996B-5FFD-4F10-88F3-EDF9F19D0B57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2A14-F10B-4D96-A51E-7272938B42B4}" type="datetime1">
              <a:rPr lang="de-DE" smtClean="0"/>
              <a:t>18.11.2020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7733-B755-489A-B418-A7259F5D4DA3}" type="datetime1">
              <a:rPr lang="de-DE" smtClean="0"/>
              <a:t>18.11.2020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E795-199A-4C2D-8E1B-631E80BA7C22}" type="datetime1">
              <a:rPr lang="de-DE" smtClean="0"/>
              <a:t>18.11.2020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7D30E-65D9-4451-A0C7-B9342E586D5F}" type="datetime1">
              <a:rPr lang="de-DE" smtClean="0"/>
              <a:t>18.11.2020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C5A2-4938-4BC9-B678-74025ED650B2}" type="datetime1">
              <a:rPr lang="de-DE" smtClean="0"/>
              <a:t>18.11.2020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39AC-B684-4F72-9C4A-DCC5750CE1C5}" type="datetime1">
              <a:rPr lang="de-DE" smtClean="0"/>
              <a:t>18.11.2020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D1EDB-8DBA-4C39-9992-64B9CDC289BA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4F3E-7A0E-4462-B7C9-AE6BC36DF1ED}" type="datetime1">
              <a:rPr lang="de-DE" smtClean="0"/>
              <a:t>18.11.2020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9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9189" y="1122363"/>
            <a:ext cx="7864414" cy="1787891"/>
          </a:xfrm>
        </p:spPr>
        <p:txBody>
          <a:bodyPr>
            <a:normAutofit fontScale="90000"/>
          </a:bodyPr>
          <a:lstStyle/>
          <a:p>
            <a:br>
              <a:rPr lang="de-DE" sz="5400" b="1" dirty="0">
                <a:cs typeface="Calibri Light"/>
              </a:rPr>
            </a:br>
            <a:r>
              <a:rPr lang="de-DE" sz="4400" b="1" dirty="0">
                <a:solidFill>
                  <a:schemeClr val="accent5">
                    <a:lumMod val="50000"/>
                  </a:schemeClr>
                </a:solidFill>
                <a:ea typeface="+mj-lt"/>
                <a:cs typeface="+mj-lt"/>
              </a:rPr>
              <a:t>ATENDIMENTO</a:t>
            </a:r>
            <a:br>
              <a:rPr lang="de-DE" sz="4400" b="1" dirty="0">
                <a:solidFill>
                  <a:schemeClr val="accent5">
                    <a:lumMod val="50000"/>
                  </a:schemeClr>
                </a:solidFill>
                <a:ea typeface="+mj-lt"/>
                <a:cs typeface="+mj-lt"/>
              </a:rPr>
            </a:br>
            <a:r>
              <a:rPr lang="de-DE" sz="4400" b="1" dirty="0">
                <a:solidFill>
                  <a:schemeClr val="accent5">
                    <a:lumMod val="50000"/>
                  </a:schemeClr>
                </a:solidFill>
                <a:ea typeface="+mj-lt"/>
                <a:cs typeface="+mj-lt"/>
              </a:rPr>
              <a:t>EDUCACIONAL   ESPECIALIZADO </a:t>
            </a:r>
            <a:endParaRPr lang="de-DE" sz="4400" b="1" dirty="0">
              <a:solidFill>
                <a:schemeClr val="accent5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e-DE" sz="2800" b="1" dirty="0">
              <a:cs typeface="Calibri"/>
            </a:endParaRPr>
          </a:p>
          <a:p>
            <a:r>
              <a:rPr lang="de-DE" sz="2800" b="1" dirty="0">
                <a:solidFill>
                  <a:schemeClr val="accent5">
                    <a:lumMod val="50000"/>
                  </a:schemeClr>
                </a:solidFill>
                <a:ea typeface="+mj-lt"/>
                <a:cs typeface="+mj-lt"/>
              </a:rPr>
              <a:t>PROF. DIANE MARLI </a:t>
            </a:r>
            <a:endParaRPr lang="de-DE" sz="2800" b="1" dirty="0">
              <a:cs typeface="Calibri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8AAAEB3-F17E-4A3D-85B4-56F9F7B6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3657" y="6492875"/>
            <a:ext cx="4391757" cy="365125"/>
          </a:xfrm>
        </p:spPr>
        <p:txBody>
          <a:bodyPr/>
          <a:lstStyle/>
          <a:p>
            <a:r>
              <a:rPr lang="pt-BR" sz="800" b="1" dirty="0">
                <a:solidFill>
                  <a:schemeClr val="accent6">
                    <a:lumMod val="50000"/>
                  </a:schemeClr>
                </a:solidFill>
              </a:rPr>
              <a:t>Atendimento Educacional Especializado/Sala de Recursos Multifuncionais- prof. Diane Marli</a:t>
            </a:r>
            <a:endParaRPr lang="de-DE" sz="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5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2"/>
    </mc:Choice>
    <mc:Fallback xmlns="">
      <p:transition spd="slow" advTm="5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59542" x="2238375" y="6175375"/>
          <p14:tracePt t="59542" x="1458913" y="6688138"/>
          <p14:tracePt t="59542" x="1543050" y="6261100"/>
          <p14:tracePt t="59542" x="1565275" y="6240463"/>
          <p14:tracePt t="59542" x="1597025" y="6197600"/>
          <p14:tracePt t="59542" x="1597025" y="6165850"/>
          <p14:tracePt t="59542" x="1608138" y="6134100"/>
          <p14:tracePt t="59542" x="1692275" y="5835650"/>
          <p14:tracePt t="59542" x="1905000" y="5430838"/>
          <p14:tracePt t="59542" x="1916113" y="5387975"/>
          <p14:tracePt t="59542" x="1947863" y="5356225"/>
          <p14:tracePt t="59542" x="1970088" y="5324475"/>
          <p14:tracePt t="59542" x="1990725" y="5292725"/>
          <p14:tracePt t="59542" x="2001838" y="5292725"/>
          <p14:tracePt t="59542" x="2011363" y="5270500"/>
          <p14:tracePt t="59542" x="2033588" y="5260975"/>
          <p14:tracePt t="59542" x="2043113" y="5260975"/>
          <p14:tracePt t="59542" x="2352675" y="5249863"/>
          <p14:tracePt t="59542" x="2373313" y="5249863"/>
          <p14:tracePt t="59542" x="2384425" y="5249863"/>
          <p14:tracePt t="59542" x="2416175" y="5249863"/>
          <p14:tracePt t="59542" x="2427288" y="5249863"/>
          <p14:tracePt t="59542" x="2447925" y="5249863"/>
          <p14:tracePt t="59542" x="2459038" y="5249863"/>
          <p14:tracePt t="59542" x="2459038" y="5260975"/>
          <p14:tracePt t="59542" x="2470150" y="5270500"/>
          <p14:tracePt t="59542" x="2479675" y="5281613"/>
          <p14:tracePt t="59542" x="2479675" y="5303838"/>
          <p14:tracePt t="59542" x="2479675" y="5324475"/>
          <p14:tracePt t="59542" x="2490788" y="5356225"/>
          <p14:tracePt t="59542" x="2619375" y="5218113"/>
          <p14:tracePt t="59542" x="2628900" y="5132388"/>
          <p14:tracePt t="59542" x="2660650" y="5068888"/>
          <p14:tracePt t="59542" x="2682875" y="4994275"/>
          <p14:tracePt t="59542" x="2692400" y="4941888"/>
          <p14:tracePt t="59542" x="2703513" y="4876800"/>
          <p14:tracePt t="59542" x="2703513" y="4802188"/>
          <p14:tracePt t="59542" x="2714625" y="4738688"/>
          <p14:tracePt t="59542" x="2725738" y="4652963"/>
          <p14:tracePt t="59542" x="2746375" y="4589463"/>
          <p14:tracePt t="59542" x="2767013" y="4537075"/>
          <p14:tracePt t="59542" x="2800350" y="4440238"/>
          <p14:tracePt t="59542" x="2832100" y="4376738"/>
          <p14:tracePt t="59542" x="2852738" y="4291013"/>
          <p14:tracePt t="59542" x="2927350" y="4184650"/>
          <p14:tracePt t="59542" x="2959100" y="4152900"/>
          <p14:tracePt t="59542" x="2970213" y="4132263"/>
          <p14:tracePt t="59542" x="2990850" y="4100513"/>
          <p14:tracePt t="59542" x="3001963" y="4089400"/>
          <p14:tracePt t="59542" x="3013075" y="4078288"/>
          <p14:tracePt t="59542" x="3033713" y="4057650"/>
          <p14:tracePt t="59542" x="3044825" y="4046538"/>
          <p14:tracePt t="59542" x="3044825" y="4035425"/>
          <p14:tracePt t="59542" x="3054350" y="4035425"/>
          <p14:tracePt t="59542" x="3108325" y="4035425"/>
          <p14:tracePt t="59542" x="3119438" y="4046538"/>
          <p14:tracePt t="59542" x="3140075" y="4057650"/>
          <p14:tracePt t="59542" x="3171825" y="4067175"/>
          <p14:tracePt t="59542" x="3194050" y="4078288"/>
          <p14:tracePt t="59542" x="3203575" y="4089400"/>
          <p14:tracePt t="59542" x="3225800" y="4100513"/>
          <p14:tracePt t="59542" x="3363913" y="4057650"/>
          <p14:tracePt t="59542" x="3395663" y="4014788"/>
          <p14:tracePt t="59542" x="3427413" y="3951288"/>
          <p14:tracePt t="59542" x="3449638" y="3897313"/>
          <p14:tracePt t="59542" x="3459163" y="3865563"/>
          <p14:tracePt t="59542" x="3481388" y="3822700"/>
          <p14:tracePt t="59542" x="3533775" y="3641725"/>
          <p14:tracePt t="59542" x="3544888" y="3630613"/>
          <p14:tracePt t="59542" x="3544888" y="3621088"/>
          <p14:tracePt t="59542" x="3544888" y="3630613"/>
          <p14:tracePt t="59542" x="3544888" y="3652838"/>
          <p14:tracePt t="59542" x="3481388" y="3684588"/>
          <p14:tracePt t="59542" x="3438525" y="3705225"/>
          <p14:tracePt t="59542" x="3406775" y="3716338"/>
          <p14:tracePt t="59542" x="3384550" y="3716338"/>
          <p14:tracePt t="59542" x="3363913" y="3738563"/>
          <p14:tracePt t="59542" x="3332163" y="3748088"/>
          <p14:tracePt t="59542" x="3289300" y="3779838"/>
          <p14:tracePt t="59542" x="3257550" y="3802063"/>
          <p14:tracePt t="59542" x="3225800" y="3822700"/>
          <p14:tracePt t="59542" x="2990850" y="4025900"/>
          <p14:tracePt t="59542" x="2959100" y="4067175"/>
          <p14:tracePt t="59542" x="2927350" y="4121150"/>
          <p14:tracePt t="59542" x="2895600" y="4195763"/>
          <p14:tracePt t="59542" x="2597150" y="4738688"/>
          <p14:tracePt t="59542" x="2565400" y="4770438"/>
          <p14:tracePt t="59542" x="2544763" y="4802188"/>
          <p14:tracePt t="59542" x="2522538" y="4824413"/>
          <p14:tracePt t="59542" x="2479675" y="4876800"/>
          <p14:tracePt t="59542" x="2470150" y="4899025"/>
          <p14:tracePt t="59542" x="2447925" y="4919663"/>
          <p14:tracePt t="59542" x="2427288" y="4962525"/>
          <p14:tracePt t="59542" x="2405063" y="4983163"/>
          <p14:tracePt t="59542" x="2405063" y="5005388"/>
          <p14:tracePt t="59542" x="2373313" y="5026025"/>
          <p14:tracePt t="59542" x="2363788" y="5048250"/>
          <p14:tracePt t="59542" x="2341563" y="5089525"/>
          <p14:tracePt t="59542" x="2330450" y="5111750"/>
          <p14:tracePt t="59542" x="2309813" y="5122863"/>
          <p14:tracePt t="59542" x="2266950" y="5164138"/>
          <p14:tracePt t="59542" x="2160588" y="5335588"/>
          <p14:tracePt t="59542" x="2117725" y="5378450"/>
          <p14:tracePt t="59542" x="2117725" y="5410200"/>
          <p14:tracePt t="59542" x="2085975" y="5453063"/>
          <p14:tracePt t="59542" x="2076450" y="5473700"/>
          <p14:tracePt t="59542" x="2065338" y="5516563"/>
          <p14:tracePt t="59542" x="2043113" y="5537200"/>
          <p14:tracePt t="59542" x="2022475" y="5559425"/>
          <p14:tracePt t="59542" x="2011363" y="5568950"/>
          <p14:tracePt t="59542" x="2011363" y="5580063"/>
          <p14:tracePt t="59542" x="1916113" y="5749925"/>
          <p14:tracePt t="59542" x="1905000" y="5792788"/>
          <p14:tracePt t="59542" x="1895475" y="5824538"/>
          <p14:tracePt t="59542" x="1789113" y="5964238"/>
          <p14:tracePt t="59542" x="1766888" y="5995988"/>
          <p14:tracePt t="59542" x="1639888" y="6292850"/>
          <p14:tracePt t="59542" x="1628775" y="6315075"/>
          <p14:tracePt t="59542" x="1628775" y="6357938"/>
          <p14:tracePt t="59542" x="1554163" y="6623050"/>
          <p14:tracePt t="59542" x="1554163" y="6656388"/>
          <p14:tracePt t="59542" x="1554163" y="6665913"/>
          <p14:tracePt t="59542" x="1554163" y="6688138"/>
          <p14:tracePt t="59542" x="1554163" y="6697663"/>
          <p14:tracePt t="59542" x="1554163" y="6719888"/>
          <p14:tracePt t="5954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832982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/>
              <a:t>QUANTAS MÁSCARAS?</a:t>
            </a:r>
            <a:endParaRPr lang="pt-BR" sz="2800" dirty="0"/>
          </a:p>
        </p:txBody>
      </p:sp>
      <p:pic>
        <p:nvPicPr>
          <p:cNvPr id="5122" name="Picture 2" descr="Corona Mask Sticker">
            <a:extLst>
              <a:ext uri="{FF2B5EF4-FFF2-40B4-BE49-F238E27FC236}">
                <a16:creationId xmlns:a16="http://schemas.microsoft.com/office/drawing/2014/main" id="{A73CD0AE-EBDB-4E22-9035-35F8700DF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93" y="1524000"/>
            <a:ext cx="24479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shion Face Sticker by Bodil Jane">
            <a:extLst>
              <a:ext uri="{FF2B5EF4-FFF2-40B4-BE49-F238E27FC236}">
                <a16:creationId xmlns:a16="http://schemas.microsoft.com/office/drawing/2014/main" id="{AF887572-A1B3-4EAD-A1C2-2847150E38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" y="2839995"/>
            <a:ext cx="19050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sk Stay Home Sticker by Pretty Whiskey / Alex Sautter">
            <a:extLst>
              <a:ext uri="{FF2B5EF4-FFF2-40B4-BE49-F238E27FC236}">
                <a16:creationId xmlns:a16="http://schemas.microsoft.com/office/drawing/2014/main" id="{58D9F995-6C0D-413E-B547-50A570402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40" y="5333999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ainbow Stay Home Sticker by Ivo Adventures">
            <a:extLst>
              <a:ext uri="{FF2B5EF4-FFF2-40B4-BE49-F238E27FC236}">
                <a16:creationId xmlns:a16="http://schemas.microsoft.com/office/drawing/2014/main" id="{DA18D579-1680-43F1-B1D1-A25B8AA9A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51" y="45878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ask Alberta Sticker by The City of Calgary">
            <a:extLst>
              <a:ext uri="{FF2B5EF4-FFF2-40B4-BE49-F238E27FC236}">
                <a16:creationId xmlns:a16="http://schemas.microsoft.com/office/drawing/2014/main" id="{F410F945-8B2C-40D4-8457-7C9C56EEA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46" y="3613620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ox News Trump Sticker by Pretty Whiskey / Alex Sautter">
            <a:extLst>
              <a:ext uri="{FF2B5EF4-FFF2-40B4-BE49-F238E27FC236}">
                <a16:creationId xmlns:a16="http://schemas.microsoft.com/office/drawing/2014/main" id="{C0848F1B-E640-4113-AA80-19E92065C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46" y="5333999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eart Love Sticker by NietNuLaura">
            <a:extLst>
              <a:ext uri="{FF2B5EF4-FFF2-40B4-BE49-F238E27FC236}">
                <a16:creationId xmlns:a16="http://schemas.microsoft.com/office/drawing/2014/main" id="{9B8D16B2-8EE2-4D2B-A4C1-B599F2C6D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51" y="3378157"/>
            <a:ext cx="19050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Sick Mask Sticker by Tiffany Cooper">
            <a:extLst>
              <a:ext uri="{FF2B5EF4-FFF2-40B4-BE49-F238E27FC236}">
                <a16:creationId xmlns:a16="http://schemas.microsoft.com/office/drawing/2014/main" id="{C9F07824-A8D0-4382-8414-8F4A09AFED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2" y="4063111"/>
            <a:ext cx="21240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Face Mask Sticker by University of Florida">
            <a:extLst>
              <a:ext uri="{FF2B5EF4-FFF2-40B4-BE49-F238E27FC236}">
                <a16:creationId xmlns:a16="http://schemas.microsoft.com/office/drawing/2014/main" id="{22781531-5877-4DE0-BAEC-D5C5BE44E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87" y="1294987"/>
            <a:ext cx="19050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Sick Mask Sticker by Jess Stempel">
            <a:extLst>
              <a:ext uri="{FF2B5EF4-FFF2-40B4-BE49-F238E27FC236}">
                <a16:creationId xmlns:a16="http://schemas.microsoft.com/office/drawing/2014/main" id="{5DA20B02-BAAB-49C6-8409-AB8B94605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18" y="1841055"/>
            <a:ext cx="2724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1B8DB5-0F0E-4E79-97D0-A22EF620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64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832982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QUAL MÁSCARA ESTÁ SOBRANDO?</a:t>
            </a:r>
          </a:p>
        </p:txBody>
      </p:sp>
      <p:pic>
        <p:nvPicPr>
          <p:cNvPr id="5122" name="Picture 2" descr="Corona Mask Sticker">
            <a:extLst>
              <a:ext uri="{FF2B5EF4-FFF2-40B4-BE49-F238E27FC236}">
                <a16:creationId xmlns:a16="http://schemas.microsoft.com/office/drawing/2014/main" id="{A73CD0AE-EBDB-4E22-9035-35F8700DF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93" y="1524000"/>
            <a:ext cx="24479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sk Stay Home Sticker by Pretty Whiskey / Alex Sautter">
            <a:extLst>
              <a:ext uri="{FF2B5EF4-FFF2-40B4-BE49-F238E27FC236}">
                <a16:creationId xmlns:a16="http://schemas.microsoft.com/office/drawing/2014/main" id="{58D9F995-6C0D-413E-B547-50A570402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18" y="5144344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ainbow Stay Home Sticker by Ivo Adventures">
            <a:extLst>
              <a:ext uri="{FF2B5EF4-FFF2-40B4-BE49-F238E27FC236}">
                <a16:creationId xmlns:a16="http://schemas.microsoft.com/office/drawing/2014/main" id="{DA18D579-1680-43F1-B1D1-A25B8AA9A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46" y="189827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ask Alberta Sticker by The City of Calgary">
            <a:extLst>
              <a:ext uri="{FF2B5EF4-FFF2-40B4-BE49-F238E27FC236}">
                <a16:creationId xmlns:a16="http://schemas.microsoft.com/office/drawing/2014/main" id="{F410F945-8B2C-40D4-8457-7C9C56EEA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46" y="3613620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ox News Trump Sticker by Pretty Whiskey / Alex Sautter">
            <a:extLst>
              <a:ext uri="{FF2B5EF4-FFF2-40B4-BE49-F238E27FC236}">
                <a16:creationId xmlns:a16="http://schemas.microsoft.com/office/drawing/2014/main" id="{C0848F1B-E640-4113-AA80-19E92065C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46" y="5333999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eart Love Sticker by NietNuLaura">
            <a:extLst>
              <a:ext uri="{FF2B5EF4-FFF2-40B4-BE49-F238E27FC236}">
                <a16:creationId xmlns:a16="http://schemas.microsoft.com/office/drawing/2014/main" id="{9B8D16B2-8EE2-4D2B-A4C1-B599F2C6D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18" y="3636585"/>
            <a:ext cx="19050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Sick Mask Sticker by Tiffany Cooper">
            <a:extLst>
              <a:ext uri="{FF2B5EF4-FFF2-40B4-BE49-F238E27FC236}">
                <a16:creationId xmlns:a16="http://schemas.microsoft.com/office/drawing/2014/main" id="{C9F07824-A8D0-4382-8414-8F4A09AFED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2" y="4063111"/>
            <a:ext cx="21240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sk Superman Sticker by Tiffany Cooper">
            <a:extLst>
              <a:ext uri="{FF2B5EF4-FFF2-40B4-BE49-F238E27FC236}">
                <a16:creationId xmlns:a16="http://schemas.microsoft.com/office/drawing/2014/main" id="{1A3DB6DF-3310-4D02-A699-42A5FD351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94" y="2001931"/>
            <a:ext cx="19050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5778B46-A855-425C-B13C-4997A3A4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31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e-DE" sz="2800" b="1">
              <a:cs typeface="Calibri"/>
            </a:endParaRPr>
          </a:p>
          <a:p>
            <a:endParaRPr lang="de-DE" sz="2800" b="1">
              <a:cs typeface="Calibri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E666AAD-3C1D-4428-B82E-A83D779B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37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6435" y="-787400"/>
            <a:ext cx="6858000" cy="2387600"/>
          </a:xfrm>
        </p:spPr>
        <p:txBody>
          <a:bodyPr>
            <a:normAutofit/>
          </a:bodyPr>
          <a:lstStyle/>
          <a:p>
            <a:br>
              <a:rPr lang="de-DE" sz="5400" b="1" dirty="0">
                <a:cs typeface="Calibri Light"/>
              </a:rPr>
            </a:br>
            <a:r>
              <a:rPr lang="de-DE" sz="5400" b="1" dirty="0">
                <a:solidFill>
                  <a:srgbClr val="0070C0"/>
                </a:solidFill>
                <a:cs typeface="Calibri Light"/>
              </a:rPr>
              <a:t>ROTINA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e-DE" sz="2800" b="1" dirty="0">
              <a:cs typeface="Calibri"/>
            </a:endParaRPr>
          </a:p>
          <a:p>
            <a:endParaRPr lang="de-DE" sz="2800" b="1" dirty="0">
              <a:cs typeface="Calibri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B548A24-A638-485B-B26D-C5FB9033C94B}"/>
              </a:ext>
            </a:extLst>
          </p:cNvPr>
          <p:cNvSpPr txBox="1">
            <a:spLocks/>
          </p:cNvSpPr>
          <p:nvPr/>
        </p:nvSpPr>
        <p:spPr>
          <a:xfrm>
            <a:off x="868019" y="1600200"/>
            <a:ext cx="6858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de-DE" sz="5400" b="1" dirty="0">
                <a:cs typeface="Calibri Light"/>
              </a:rPr>
            </a:br>
            <a:r>
              <a:rPr lang="de-DE" sz="4400" b="1" dirty="0">
                <a:solidFill>
                  <a:schemeClr val="accent5">
                    <a:lumMod val="50000"/>
                  </a:schemeClr>
                </a:solidFill>
                <a:cs typeface="Calibri Light"/>
              </a:rPr>
              <a:t>HORA DA HISTÓRIA</a:t>
            </a:r>
          </a:p>
          <a:p>
            <a:pPr algn="l"/>
            <a:r>
              <a:rPr lang="de-DE" sz="4400" b="1" dirty="0">
                <a:solidFill>
                  <a:schemeClr val="accent5">
                    <a:lumMod val="50000"/>
                  </a:schemeClr>
                </a:solidFill>
                <a:cs typeface="Calibri Light"/>
              </a:rPr>
              <a:t>INTERPRETAÇÃO</a:t>
            </a:r>
          </a:p>
          <a:p>
            <a:pPr algn="l"/>
            <a:r>
              <a:rPr lang="de-DE" sz="4400" b="1" dirty="0">
                <a:solidFill>
                  <a:schemeClr val="accent5">
                    <a:lumMod val="50000"/>
                  </a:schemeClr>
                </a:solidFill>
                <a:cs typeface="Calibri Light"/>
              </a:rPr>
              <a:t>ATIVIDADES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5595E5-7C50-43B0-8038-8B2C94D0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1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74"/>
    </mc:Choice>
    <mc:Fallback xmlns="">
      <p:transition spd="slow" advTm="8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C322B-333D-4B4F-A73D-7575B49C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05" y="-591671"/>
            <a:ext cx="6389524" cy="1600200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5">
                    <a:lumMod val="50000"/>
                  </a:schemeClr>
                </a:solidFill>
              </a:rPr>
              <a:t>HORA   DA   HISTÓRIA</a:t>
            </a:r>
          </a:p>
        </p:txBody>
      </p:sp>
      <p:pic>
        <p:nvPicPr>
          <p:cNvPr id="1028" name="Picture 4" descr="Sick Earth Sticker">
            <a:extLst>
              <a:ext uri="{FF2B5EF4-FFF2-40B4-BE49-F238E27FC236}">
                <a16:creationId xmlns:a16="http://schemas.microsoft.com/office/drawing/2014/main" id="{A8A4709B-6F94-4715-AD61-C942FA11D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5" y="1371600"/>
            <a:ext cx="3209344" cy="34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F053A8E-F366-4A9C-B0B1-8C5764BFA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6235" y="1371600"/>
            <a:ext cx="2411525" cy="1477108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PLANETA  TERRA       CONTRA  O CORONA  VÍRUS</a:t>
            </a:r>
          </a:p>
        </p:txBody>
      </p:sp>
      <p:pic>
        <p:nvPicPr>
          <p:cNvPr id="1030" name="Picture 6" descr="Health Virus Sticker by Darién Sánchez">
            <a:extLst>
              <a:ext uri="{FF2B5EF4-FFF2-40B4-BE49-F238E27FC236}">
                <a16:creationId xmlns:a16="http://schemas.microsoft.com/office/drawing/2014/main" id="{0A752E61-7FB8-428E-972C-BBD521BC6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27" y="1488830"/>
            <a:ext cx="3997569" cy="39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D46869-5240-4EEA-9D49-AFB39658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1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0"/>
    </mc:Choice>
    <mc:Fallback xmlns="">
      <p:transition spd="slow" advTm="1270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846212-C51B-45B9-A1C4-DC4F3B6A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PLANETA  TERRA       CONTRA  O CORONA  VÍRUS</a:t>
            </a:r>
          </a:p>
        </p:txBody>
      </p:sp>
      <p:pic>
        <p:nvPicPr>
          <p:cNvPr id="4" name="Livro Planeta Terra x Coronavírus">
            <a:hlinkClick r:id="" action="ppaction://media"/>
            <a:extLst>
              <a:ext uri="{FF2B5EF4-FFF2-40B4-BE49-F238E27FC236}">
                <a16:creationId xmlns:a16="http://schemas.microsoft.com/office/drawing/2014/main" id="{52C7B214-FB29-40F0-9DA5-9C70575203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6178" y="1086203"/>
            <a:ext cx="4915159" cy="3686369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B959C1-061E-48DA-8E6F-A1D0492B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6"/>
    </mc:Choice>
    <mc:Fallback xmlns="">
      <p:transition spd="slow" advTm="1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832982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QUAL IMAGEM É IMPORTANTE CONFORME A HISTÓRIA?</a:t>
            </a:r>
          </a:p>
        </p:txBody>
      </p:sp>
      <p:pic>
        <p:nvPicPr>
          <p:cNvPr id="2050" name="Picture 2" descr="Stay Safe Clean Hands Sticker by Cavanagh Foyle">
            <a:extLst>
              <a:ext uri="{FF2B5EF4-FFF2-40B4-BE49-F238E27FC236}">
                <a16:creationId xmlns:a16="http://schemas.microsoft.com/office/drawing/2014/main" id="{22BF8310-172D-4A0A-B296-EC14A1552A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01" y="1690691"/>
            <a:ext cx="2650881" cy="35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nd made love Sticker by Andi">
            <a:extLst>
              <a:ext uri="{FF2B5EF4-FFF2-40B4-BE49-F238E27FC236}">
                <a16:creationId xmlns:a16="http://schemas.microsoft.com/office/drawing/2014/main" id="{2BD790F7-8DE5-40CA-BD3A-D31CAE46A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1" y="2180086"/>
            <a:ext cx="1953309" cy="249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g STICKER">
            <a:extLst>
              <a:ext uri="{FF2B5EF4-FFF2-40B4-BE49-F238E27FC236}">
                <a16:creationId xmlns:a16="http://schemas.microsoft.com/office/drawing/2014/main" id="{158E28F8-CBD8-464D-99F4-A236FC38C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68" y="3626155"/>
            <a:ext cx="1905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26B5A9D-F9F7-4DA7-B79A-CCFFE38A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2900E70-4AC4-4FA1-9C9B-58EC3D581EF2}"/>
              </a:ext>
            </a:extLst>
          </p:cNvPr>
          <p:cNvSpPr/>
          <p:nvPr/>
        </p:nvSpPr>
        <p:spPr>
          <a:xfrm>
            <a:off x="2856001" y="1690691"/>
            <a:ext cx="2858999" cy="3146485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9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832982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QUAL IMAGEM É IMPORTANTE CONFORME A HISTÓRIA?</a:t>
            </a:r>
          </a:p>
        </p:txBody>
      </p:sp>
      <p:pic>
        <p:nvPicPr>
          <p:cNvPr id="3076" name="Picture 4" descr="Friends Hug Sticker by Percolate Galactic">
            <a:extLst>
              <a:ext uri="{FF2B5EF4-FFF2-40B4-BE49-F238E27FC236}">
                <a16:creationId xmlns:a16="http://schemas.microsoft.com/office/drawing/2014/main" id="{8462196D-4A2F-483C-A8D4-499773BF9246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56" y="1253331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eople Transparency Sticker by Chris Gannon">
            <a:extLst>
              <a:ext uri="{FF2B5EF4-FFF2-40B4-BE49-F238E27FC236}">
                <a16:creationId xmlns:a16="http://schemas.microsoft.com/office/drawing/2014/main" id="{8ACABCEF-BD3A-4FB8-82F2-2B7A031D2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231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A2D83B-DDA9-4C04-9EDA-1D3FFE27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081BAB1-436B-40D6-988F-F6C76440356F}"/>
              </a:ext>
            </a:extLst>
          </p:cNvPr>
          <p:cNvSpPr/>
          <p:nvPr/>
        </p:nvSpPr>
        <p:spPr>
          <a:xfrm>
            <a:off x="65532" y="1690691"/>
            <a:ext cx="4762500" cy="3356797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95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9" y="1122363"/>
            <a:ext cx="337341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 IMAGEM É IMPORTANTE CONFORME A HISTÓRIA?</a:t>
            </a:r>
          </a:p>
        </p:txBody>
      </p:sp>
      <p:pic>
        <p:nvPicPr>
          <p:cNvPr id="3080" name="Picture 8" descr="mitch grassi sticker by Atlantic Records">
            <a:extLst>
              <a:ext uri="{FF2B5EF4-FFF2-40B4-BE49-F238E27FC236}">
                <a16:creationId xmlns:a16="http://schemas.microsoft.com/office/drawing/2014/main" id="{A2BAA187-B3B6-4D49-B34D-CE72C7DF22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639" y="339040"/>
            <a:ext cx="1828697" cy="158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ick Girl Sticker by Ontungc">
            <a:extLst>
              <a:ext uri="{FF2B5EF4-FFF2-40B4-BE49-F238E27FC236}">
                <a16:creationId xmlns:a16="http://schemas.microsoft.com/office/drawing/2014/main" id="{E6F201CF-36A8-45A0-B7BB-1354C1E451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5597" y="2557929"/>
            <a:ext cx="1702135" cy="170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ash Hands Corona Sticker by Emoji">
            <a:extLst>
              <a:ext uri="{FF2B5EF4-FFF2-40B4-BE49-F238E27FC236}">
                <a16:creationId xmlns:a16="http://schemas.microsoft.com/office/drawing/2014/main" id="{8F4638E8-D6B0-431C-8EB0-06827CF8D0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1587" y="2517903"/>
            <a:ext cx="1742162" cy="17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ar pink Sticker by Linnéa Teljas Puranen">
            <a:extLst>
              <a:ext uri="{FF2B5EF4-FFF2-40B4-BE49-F238E27FC236}">
                <a16:creationId xmlns:a16="http://schemas.microsoft.com/office/drawing/2014/main" id="{8D853B25-D89A-4614-89AE-7C80C79FA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954172"/>
            <a:ext cx="1829329" cy="147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ash Hands Illustration Sticker by Carolynn">
            <a:extLst>
              <a:ext uri="{FF2B5EF4-FFF2-40B4-BE49-F238E27FC236}">
                <a16:creationId xmlns:a16="http://schemas.microsoft.com/office/drawing/2014/main" id="{ABA145A0-D182-48CB-8493-F8A1754EF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4401" y="4903538"/>
            <a:ext cx="1576534" cy="15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2643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Wash Hands Ugh Sticker">
            <a:extLst>
              <a:ext uri="{FF2B5EF4-FFF2-40B4-BE49-F238E27FC236}">
                <a16:creationId xmlns:a16="http://schemas.microsoft.com/office/drawing/2014/main" id="{9A21C38D-15C6-491B-97A5-1C31CC792F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4190" y="321732"/>
            <a:ext cx="1617907" cy="161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2228770"/>
            <a:ext cx="4572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2562" y="4581803"/>
            <a:ext cx="454143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157C4DE-88C3-4C51-87E9-2997185C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02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Work From Home Virus Sticker by Adrianne Manpearl">
            <a:extLst>
              <a:ext uri="{FF2B5EF4-FFF2-40B4-BE49-F238E27FC236}">
                <a16:creationId xmlns:a16="http://schemas.microsoft.com/office/drawing/2014/main" id="{D6FE07AE-EACC-462D-8CB4-7FB3462C30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700" y="346167"/>
            <a:ext cx="1604835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Sick World Sticker by The Art Plug">
            <a:extLst>
              <a:ext uri="{FF2B5EF4-FFF2-40B4-BE49-F238E27FC236}">
                <a16:creationId xmlns:a16="http://schemas.microsoft.com/office/drawing/2014/main" id="{B5D6EA2B-F9A5-467F-988C-E04AA9A5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4040" y="346167"/>
            <a:ext cx="2066505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ick World Sticker by The Art Plug">
            <a:extLst>
              <a:ext uri="{FF2B5EF4-FFF2-40B4-BE49-F238E27FC236}">
                <a16:creationId xmlns:a16="http://schemas.microsoft.com/office/drawing/2014/main" id="{CFB7991E-F310-4925-8024-AD811F3DF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388" y="346168"/>
            <a:ext cx="2063044" cy="15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ork From Home Virus Sticker by Adrianne Manpearl">
            <a:extLst>
              <a:ext uri="{FF2B5EF4-FFF2-40B4-BE49-F238E27FC236}">
                <a16:creationId xmlns:a16="http://schemas.microsoft.com/office/drawing/2014/main" id="{2BA6D1CC-3EFF-4218-9B25-315DADC304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705" y="2639045"/>
            <a:ext cx="1604823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ick World Sticker by The Art Plug">
            <a:extLst>
              <a:ext uri="{FF2B5EF4-FFF2-40B4-BE49-F238E27FC236}">
                <a16:creationId xmlns:a16="http://schemas.microsoft.com/office/drawing/2014/main" id="{A4008CB6-4659-4FD0-BEF7-25B50E351A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02" y="4930536"/>
            <a:ext cx="2112856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6345" y="2300641"/>
            <a:ext cx="3177655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614" y="2916520"/>
            <a:ext cx="2130293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VAMOS CONTAR?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Mask Virus Sticker by Tina">
            <a:extLst>
              <a:ext uri="{FF2B5EF4-FFF2-40B4-BE49-F238E27FC236}">
                <a16:creationId xmlns:a16="http://schemas.microsoft.com/office/drawing/2014/main" id="{9D516E8A-60E4-4A1C-BBFF-70E0B02D77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7371" y="3381856"/>
            <a:ext cx="2384556" cy="23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55477" y="5336249"/>
            <a:ext cx="1419521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000761-1DCE-41FD-A968-22470FEC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3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B07C-D02F-40AE-AB0F-63D8BDA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832982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VAMOS    CONTAR?</a:t>
            </a:r>
          </a:p>
        </p:txBody>
      </p:sp>
      <p:pic>
        <p:nvPicPr>
          <p:cNvPr id="4104" name="Picture 8" descr="Sick World Sticker by The Art Plug">
            <a:extLst>
              <a:ext uri="{FF2B5EF4-FFF2-40B4-BE49-F238E27FC236}">
                <a16:creationId xmlns:a16="http://schemas.microsoft.com/office/drawing/2014/main" id="{A4008CB6-4659-4FD0-BEF7-25B50E351A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476500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Sick World Sticker by The Art Plug">
            <a:extLst>
              <a:ext uri="{FF2B5EF4-FFF2-40B4-BE49-F238E27FC236}">
                <a16:creationId xmlns:a16="http://schemas.microsoft.com/office/drawing/2014/main" id="{B5D6EA2B-F9A5-467F-988C-E04AA9A5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70" y="4381500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sk Virus Sticker by Tina">
            <a:extLst>
              <a:ext uri="{FF2B5EF4-FFF2-40B4-BE49-F238E27FC236}">
                <a16:creationId xmlns:a16="http://schemas.microsoft.com/office/drawing/2014/main" id="{9D516E8A-60E4-4A1C-BBFF-70E0B02D77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00" y="396309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ork From Home Virus Sticker by Adrianne Manpearl">
            <a:extLst>
              <a:ext uri="{FF2B5EF4-FFF2-40B4-BE49-F238E27FC236}">
                <a16:creationId xmlns:a16="http://schemas.microsoft.com/office/drawing/2014/main" id="{D6FE07AE-EACC-462D-8CB4-7FB3462C30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24" y="1690691"/>
            <a:ext cx="1924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ork From Home Virus Sticker by Adrianne Manpearl">
            <a:extLst>
              <a:ext uri="{FF2B5EF4-FFF2-40B4-BE49-F238E27FC236}">
                <a16:creationId xmlns:a16="http://schemas.microsoft.com/office/drawing/2014/main" id="{2BA6D1CC-3EFF-4218-9B25-315DADC304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2" y="1272290"/>
            <a:ext cx="1924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ick World Sticker by The Art Plug">
            <a:extLst>
              <a:ext uri="{FF2B5EF4-FFF2-40B4-BE49-F238E27FC236}">
                <a16:creationId xmlns:a16="http://schemas.microsoft.com/office/drawing/2014/main" id="{CFB7991E-F310-4925-8024-AD811F3DF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98" y="885555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Sick World Sticker by The Art Plug">
            <a:extLst>
              <a:ext uri="{FF2B5EF4-FFF2-40B4-BE49-F238E27FC236}">
                <a16:creationId xmlns:a16="http://schemas.microsoft.com/office/drawing/2014/main" id="{A0D6A3F0-CF09-411A-B941-4CC84DE4DA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2" y="3963099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C49DF39-697F-462D-95A7-22CDFA95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Atendimento Educacional Especializado/Sala de Recursos Multifuncionais- prof.Diane Marli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71802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5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-36.4|41.7|2.2|12.7|13.9"/>
</p:tagLst>
</file>

<file path=ppt/theme/theme1.xml><?xml version="1.0" encoding="utf-8"?>
<a:theme xmlns:a="http://schemas.openxmlformats.org/drawingml/2006/main" name="Tema do Office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214</Words>
  <Application>Microsoft Office PowerPoint</Application>
  <PresentationFormat>Apresentação na tela (4:3)</PresentationFormat>
  <Paragraphs>29</Paragraphs>
  <Slides>12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Tema do Office</vt:lpstr>
      <vt:lpstr>Office Theme</vt:lpstr>
      <vt:lpstr> ATENDIMENTO EDUCACIONAL   ESPECIALIZADO </vt:lpstr>
      <vt:lpstr> ROTINA</vt:lpstr>
      <vt:lpstr>HORA   DA   HISTÓRIA</vt:lpstr>
      <vt:lpstr>PLANETA  TERRA       CONTRA  O CORONA  VÍRUS</vt:lpstr>
      <vt:lpstr>QUAL IMAGEM É IMPORTANTE CONFORME A HISTÓRIA?</vt:lpstr>
      <vt:lpstr>QUAL IMAGEM É IMPORTANTE CONFORME A HISTÓRIA?</vt:lpstr>
      <vt:lpstr>QUAL IMAGEM É IMPORTANTE CONFORME A HISTÓRIA?</vt:lpstr>
      <vt:lpstr>VAMOS CONTAR?</vt:lpstr>
      <vt:lpstr>VAMOS    CONTAR?</vt:lpstr>
      <vt:lpstr>QUANTAS MÁSCARAS?</vt:lpstr>
      <vt:lpstr>QUAL MÁSCARA ESTÁ SOBRANDO?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ATENDIMENTOESPECIALIZADOEDUCACIONAL </dc:title>
  <dc:creator>Diane Marli Lemes Pereira</dc:creator>
  <cp:lastModifiedBy>Diane Marli Lemes Pereira</cp:lastModifiedBy>
  <cp:revision>15</cp:revision>
  <dcterms:created xsi:type="dcterms:W3CDTF">2020-07-28T02:31:24Z</dcterms:created>
  <dcterms:modified xsi:type="dcterms:W3CDTF">2020-11-18T14:11:33Z</dcterms:modified>
</cp:coreProperties>
</file>