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91" r:id="rId3"/>
    <p:sldId id="294" r:id="rId4"/>
    <p:sldId id="284" r:id="rId5"/>
    <p:sldId id="272" r:id="rId6"/>
    <p:sldId id="289" r:id="rId7"/>
    <p:sldId id="263" r:id="rId8"/>
    <p:sldId id="283" r:id="rId9"/>
    <p:sldId id="260" r:id="rId10"/>
    <p:sldId id="281" r:id="rId1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FF66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0440910A-D195-4D7C-8667-B942E07CBF71}"/>
              </a:ext>
            </a:extLst>
          </p:cNvPr>
          <p:cNvGrpSpPr/>
          <p:nvPr userDrawn="1"/>
        </p:nvGrpSpPr>
        <p:grpSpPr>
          <a:xfrm>
            <a:off x="0" y="0"/>
            <a:ext cx="12192001" cy="6857999"/>
            <a:chOff x="0" y="0"/>
            <a:chExt cx="12192001" cy="6857999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8755DDAD-16BE-4BE6-AB43-0DAC512FFFD5}"/>
                </a:ext>
              </a:extLst>
            </p:cNvPr>
            <p:cNvSpPr/>
            <p:nvPr/>
          </p:nvSpPr>
          <p:spPr>
            <a:xfrm>
              <a:off x="0" y="0"/>
              <a:ext cx="12192000" cy="6857999"/>
            </a:xfrm>
            <a:prstGeom prst="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571B10D9-3ECA-4FB6-B95E-FE29E35741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aintBrush/>
                      </a14:imgEffect>
                    </a14:imgLayer>
                  </a14:imgProps>
                </a:ext>
              </a:extLst>
            </a:blip>
            <a:srcRect b="88750"/>
            <a:stretch/>
          </p:blipFill>
          <p:spPr>
            <a:xfrm>
              <a:off x="0" y="0"/>
              <a:ext cx="12192000" cy="771525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DC863052-5AC9-41BB-BFDB-B22B77E9E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aintBrush/>
                      </a14:imgEffect>
                    </a14:imgLayer>
                  </a14:imgProps>
                </a:ext>
              </a:extLst>
            </a:blip>
            <a:srcRect t="97292"/>
            <a:stretch/>
          </p:blipFill>
          <p:spPr>
            <a:xfrm>
              <a:off x="1" y="6672262"/>
              <a:ext cx="12192000" cy="1857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0477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0111F-530C-4C0A-BC18-FBF4FC990135}" type="datetimeFigureOut">
              <a:rPr lang="zh-CN" altLang="en-US" smtClean="0"/>
              <a:t>2020/9/28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173F8-9D95-4F6D-B1C8-81677C46D8E0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8517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0111F-530C-4C0A-BC18-FBF4FC990135}" type="datetimeFigureOut">
              <a:rPr lang="zh-CN" altLang="en-US" smtClean="0"/>
              <a:t>2020/9/28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173F8-9D95-4F6D-B1C8-81677C46D8E0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2516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C3794ECB-FACE-4947-A0D2-62E659F7CF0E}"/>
              </a:ext>
            </a:extLst>
          </p:cNvPr>
          <p:cNvGrpSpPr/>
          <p:nvPr userDrawn="1"/>
        </p:nvGrpSpPr>
        <p:grpSpPr>
          <a:xfrm>
            <a:off x="0" y="0"/>
            <a:ext cx="12192001" cy="6857999"/>
            <a:chOff x="0" y="0"/>
            <a:chExt cx="12192001" cy="6857999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1FF62420-2FAA-4B55-ADB6-5FB50B841E38}"/>
                </a:ext>
              </a:extLst>
            </p:cNvPr>
            <p:cNvSpPr/>
            <p:nvPr/>
          </p:nvSpPr>
          <p:spPr>
            <a:xfrm>
              <a:off x="0" y="0"/>
              <a:ext cx="12192000" cy="6857999"/>
            </a:xfrm>
            <a:prstGeom prst="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FFCF613-015F-4F4E-BFD3-69F809122C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aintBrush/>
                      </a14:imgEffect>
                    </a14:imgLayer>
                  </a14:imgProps>
                </a:ext>
              </a:extLst>
            </a:blip>
            <a:srcRect b="88750"/>
            <a:stretch/>
          </p:blipFill>
          <p:spPr>
            <a:xfrm>
              <a:off x="0" y="0"/>
              <a:ext cx="12192000" cy="771525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CC05E9F-BDC5-4B59-A8CF-0E54EB079A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aintBrush/>
                      </a14:imgEffect>
                    </a14:imgLayer>
                  </a14:imgProps>
                </a:ext>
              </a:extLst>
            </a:blip>
            <a:srcRect t="97292"/>
            <a:stretch/>
          </p:blipFill>
          <p:spPr>
            <a:xfrm>
              <a:off x="1" y="6672262"/>
              <a:ext cx="12192000" cy="1857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508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0111F-530C-4C0A-BC18-FBF4FC990135}" type="datetimeFigureOut">
              <a:rPr lang="zh-CN" altLang="en-US" smtClean="0"/>
              <a:t>2020/9/28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173F8-9D95-4F6D-B1C8-81677C46D8E0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8772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0111F-530C-4C0A-BC18-FBF4FC990135}" type="datetimeFigureOut">
              <a:rPr lang="zh-CN" altLang="en-US" smtClean="0"/>
              <a:t>2020/9/28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173F8-9D95-4F6D-B1C8-81677C46D8E0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949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0111F-530C-4C0A-BC18-FBF4FC990135}" type="datetimeFigureOut">
              <a:rPr lang="zh-CN" altLang="en-US" smtClean="0"/>
              <a:t>2020/9/28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173F8-9D95-4F6D-B1C8-81677C46D8E0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1108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0111F-530C-4C0A-BC18-FBF4FC990135}" type="datetimeFigureOut">
              <a:rPr lang="zh-CN" altLang="en-US" smtClean="0"/>
              <a:t>2020/9/28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173F8-9D95-4F6D-B1C8-81677C46D8E0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497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0111F-530C-4C0A-BC18-FBF4FC990135}" type="datetimeFigureOut">
              <a:rPr lang="zh-CN" altLang="en-US" smtClean="0"/>
              <a:t>2020/9/28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173F8-9D95-4F6D-B1C8-81677C46D8E0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8322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0111F-530C-4C0A-BC18-FBF4FC990135}" type="datetimeFigureOut">
              <a:rPr lang="zh-CN" altLang="en-US" smtClean="0"/>
              <a:t>2020/9/28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173F8-9D95-4F6D-B1C8-81677C46D8E0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6861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0111F-530C-4C0A-BC18-FBF4FC990135}" type="datetimeFigureOut">
              <a:rPr lang="zh-CN" altLang="en-US" smtClean="0"/>
              <a:t>2020/9/28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173F8-9D95-4F6D-B1C8-81677C46D8E0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548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0111F-530C-4C0A-BC18-FBF4FC990135}" type="datetimeFigureOut">
              <a:rPr lang="zh-CN" altLang="en-US" smtClean="0"/>
              <a:t>2020/9/28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173F8-9D95-4F6D-B1C8-81677C46D8E0}" type="slidenum">
              <a:rPr lang="zh-CN" altLang="en-US" smtClean="0"/>
              <a:t>‹nº›</a:t>
            </a:fld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1B13B8-DAA9-4524-B9ED-D9D2613840E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503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A09293E0-EEA3-42DC-A264-882EF906709D}"/>
              </a:ext>
            </a:extLst>
          </p:cNvPr>
          <p:cNvGrpSpPr/>
          <p:nvPr/>
        </p:nvGrpSpPr>
        <p:grpSpPr>
          <a:xfrm>
            <a:off x="7533277" y="2710673"/>
            <a:ext cx="1409803" cy="1168595"/>
            <a:chOff x="8395962" y="2087411"/>
            <a:chExt cx="1409803" cy="1168595"/>
          </a:xfrm>
        </p:grpSpPr>
        <p:sp>
          <p:nvSpPr>
            <p:cNvPr id="7" name="圆角矩形 17">
              <a:extLst>
                <a:ext uri="{FF2B5EF4-FFF2-40B4-BE49-F238E27FC236}">
                  <a16:creationId xmlns:a16="http://schemas.microsoft.com/office/drawing/2014/main" id="{749A32F9-976E-4D26-BDB2-9986584E8971}"/>
                </a:ext>
              </a:extLst>
            </p:cNvPr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站酷快乐体2016修订版" panose="02010600030101010101" pitchFamily="2" charset="-122"/>
                <a:ea typeface="站酷快乐体2016修订版" panose="02010600030101010101" pitchFamily="2" charset="-122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4500D9A4-3535-4ADA-8E4B-D842FA6225BF}"/>
                </a:ext>
              </a:extLst>
            </p:cNvPr>
            <p:cNvSpPr txBox="1"/>
            <p:nvPr/>
          </p:nvSpPr>
          <p:spPr>
            <a:xfrm>
              <a:off x="8484569" y="2289764"/>
              <a:ext cx="132119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altLang="zh-CN" sz="4400" dirty="0">
                  <a:solidFill>
                    <a:srgbClr val="FFC000"/>
                  </a:solidFill>
                  <a:latin typeface="站酷快乐体2016修订版" panose="02010600030101010101" pitchFamily="2" charset="-122"/>
                  <a:ea typeface="站酷快乐体2016修订版" panose="02010600030101010101" pitchFamily="2" charset="-122"/>
                </a:rPr>
                <a:t>SAU</a:t>
              </a:r>
              <a:endParaRPr lang="zh-CN" altLang="en-US" sz="4400" dirty="0">
                <a:solidFill>
                  <a:srgbClr val="FFC000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946D715A-8B58-4A5E-948C-8ACC3184D31B}"/>
              </a:ext>
            </a:extLst>
          </p:cNvPr>
          <p:cNvGrpSpPr/>
          <p:nvPr/>
        </p:nvGrpSpPr>
        <p:grpSpPr>
          <a:xfrm>
            <a:off x="1396008" y="2364509"/>
            <a:ext cx="1423143" cy="1168595"/>
            <a:chOff x="3052237" y="1713097"/>
            <a:chExt cx="1423143" cy="1168595"/>
          </a:xfrm>
        </p:grpSpPr>
        <p:sp>
          <p:nvSpPr>
            <p:cNvPr id="10" name="圆角矩形 14">
              <a:extLst>
                <a:ext uri="{FF2B5EF4-FFF2-40B4-BE49-F238E27FC236}">
                  <a16:creationId xmlns:a16="http://schemas.microsoft.com/office/drawing/2014/main" id="{CA88DD46-A94E-46A9-98F4-E3978FD634C8}"/>
                </a:ext>
              </a:extLst>
            </p:cNvPr>
            <p:cNvSpPr/>
            <p:nvPr/>
          </p:nvSpPr>
          <p:spPr>
            <a:xfrm rot="809555">
              <a:off x="3121294" y="1713097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B0F0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6DE1E8DF-5A9D-43B1-85F8-DB26DB87EB97}"/>
                </a:ext>
              </a:extLst>
            </p:cNvPr>
            <p:cNvSpPr/>
            <p:nvPr/>
          </p:nvSpPr>
          <p:spPr>
            <a:xfrm>
              <a:off x="3052237" y="1748493"/>
              <a:ext cx="104227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4800" dirty="0">
                  <a:solidFill>
                    <a:srgbClr val="00B0F0"/>
                  </a:solidFill>
                  <a:latin typeface="站酷快乐体2016修订版" panose="02010600030101010101" pitchFamily="2" charset="-122"/>
                  <a:ea typeface="站酷快乐体2016修订版" panose="02010600030101010101" pitchFamily="2" charset="-122"/>
                </a:rPr>
                <a:t>OS</a:t>
              </a:r>
              <a:endParaRPr lang="zh-CN" altLang="en-US" sz="4800" dirty="0">
                <a:solidFill>
                  <a:srgbClr val="00B0F0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7C72383A-2A89-4F7C-9EEB-556EEAA4FC9E}"/>
              </a:ext>
            </a:extLst>
          </p:cNvPr>
          <p:cNvGrpSpPr/>
          <p:nvPr/>
        </p:nvGrpSpPr>
        <p:grpSpPr>
          <a:xfrm rot="19930982">
            <a:off x="3293293" y="2682672"/>
            <a:ext cx="1354086" cy="1168595"/>
            <a:chOff x="4763782" y="2031260"/>
            <a:chExt cx="1354086" cy="1168595"/>
          </a:xfrm>
        </p:grpSpPr>
        <p:sp>
          <p:nvSpPr>
            <p:cNvPr id="13" name="圆角矩形 15">
              <a:extLst>
                <a:ext uri="{FF2B5EF4-FFF2-40B4-BE49-F238E27FC236}">
                  <a16:creationId xmlns:a16="http://schemas.microsoft.com/office/drawing/2014/main" id="{82C41171-D99B-40D1-9015-DDA247A41762}"/>
                </a:ext>
              </a:extLst>
            </p:cNvPr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站酷快乐体2016修订版" panose="02010600030101010101" pitchFamily="2" charset="-122"/>
                <a:ea typeface="站酷快乐体2016修订版" panose="02010600030101010101" pitchFamily="2" charset="-122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032EA429-E0F9-4FD0-808C-198F36871B84}"/>
                </a:ext>
              </a:extLst>
            </p:cNvPr>
            <p:cNvSpPr/>
            <p:nvPr/>
          </p:nvSpPr>
          <p:spPr>
            <a:xfrm rot="1669018">
              <a:off x="4961380" y="2048742"/>
              <a:ext cx="915635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5400" dirty="0">
                  <a:solidFill>
                    <a:srgbClr val="92D050"/>
                  </a:solidFill>
                  <a:latin typeface="站酷快乐体2016修订版" panose="02010600030101010101" pitchFamily="2" charset="-122"/>
                  <a:ea typeface="站酷快乐体2016修订版" panose="02010600030101010101" pitchFamily="2" charset="-122"/>
                </a:rPr>
                <a:t>DI</a:t>
              </a:r>
              <a:endParaRPr lang="zh-CN" altLang="en-US" sz="5400" dirty="0">
                <a:solidFill>
                  <a:srgbClr val="92D050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FBA0FC0-E5D4-44EB-B687-CEDF037ED6EE}"/>
              </a:ext>
            </a:extLst>
          </p:cNvPr>
          <p:cNvGrpSpPr/>
          <p:nvPr/>
        </p:nvGrpSpPr>
        <p:grpSpPr>
          <a:xfrm rot="1645346">
            <a:off x="5414543" y="2529018"/>
            <a:ext cx="1428596" cy="1168595"/>
            <a:chOff x="6545016" y="1967332"/>
            <a:chExt cx="1428596" cy="1168595"/>
          </a:xfrm>
        </p:grpSpPr>
        <p:sp>
          <p:nvSpPr>
            <p:cNvPr id="16" name="圆角矩形 16">
              <a:extLst>
                <a:ext uri="{FF2B5EF4-FFF2-40B4-BE49-F238E27FC236}">
                  <a16:creationId xmlns:a16="http://schemas.microsoft.com/office/drawing/2014/main" id="{147F23D7-A40C-419C-9B5C-D74ABBDDDEC7}"/>
                </a:ext>
              </a:extLst>
            </p:cNvPr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站酷快乐体2016修订版" panose="02010600030101010101" pitchFamily="2" charset="-122"/>
                <a:ea typeface="站酷快乐体2016修订版" panose="02010600030101010101" pitchFamily="2" charset="-122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E1B4BCAB-DCD9-4943-B75A-380FD816CCD4}"/>
                </a:ext>
              </a:extLst>
            </p:cNvPr>
            <p:cNvSpPr/>
            <p:nvPr/>
          </p:nvSpPr>
          <p:spPr>
            <a:xfrm rot="19954654">
              <a:off x="6545016" y="2242984"/>
              <a:ext cx="142859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4400" dirty="0">
                  <a:solidFill>
                    <a:srgbClr val="FF5050"/>
                  </a:solidFill>
                  <a:latin typeface="站酷快乐体2016修订版" panose="02010600030101010101" pitchFamily="2" charset="-122"/>
                  <a:ea typeface="站酷快乐体2016修订版" panose="02010600030101010101" pitchFamily="2" charset="-122"/>
                </a:rPr>
                <a:t>NOS</a:t>
              </a:r>
              <a:endParaRPr lang="zh-CN" altLang="en-US" sz="4400" dirty="0">
                <a:solidFill>
                  <a:srgbClr val="FF5050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endParaRPr>
            </a:p>
          </p:txBody>
        </p: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09239B8B-2C58-46CE-8BF2-913C7680EDA9}"/>
              </a:ext>
            </a:extLst>
          </p:cNvPr>
          <p:cNvSpPr/>
          <p:nvPr/>
        </p:nvSpPr>
        <p:spPr>
          <a:xfrm rot="19513491">
            <a:off x="1276221" y="2311220"/>
            <a:ext cx="654056" cy="177371"/>
          </a:xfrm>
          <a:prstGeom prst="rect">
            <a:avLst/>
          </a:prstGeom>
          <a:solidFill>
            <a:srgbClr val="FFCC66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CA15CBD-8BB9-4EF7-8FA4-BC0871F27C7E}"/>
              </a:ext>
            </a:extLst>
          </p:cNvPr>
          <p:cNvSpPr/>
          <p:nvPr/>
        </p:nvSpPr>
        <p:spPr>
          <a:xfrm rot="1536459">
            <a:off x="3224499" y="3750908"/>
            <a:ext cx="654056" cy="177371"/>
          </a:xfrm>
          <a:prstGeom prst="rect">
            <a:avLst/>
          </a:prstGeom>
          <a:solidFill>
            <a:srgbClr val="FFCC6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521B91B6-4A4A-41E2-B463-72B4D701E3DF}"/>
              </a:ext>
            </a:extLst>
          </p:cNvPr>
          <p:cNvSpPr/>
          <p:nvPr/>
        </p:nvSpPr>
        <p:spPr>
          <a:xfrm rot="20796222">
            <a:off x="5385892" y="2490247"/>
            <a:ext cx="654056" cy="177371"/>
          </a:xfrm>
          <a:prstGeom prst="rect">
            <a:avLst/>
          </a:prstGeom>
          <a:solidFill>
            <a:srgbClr val="FFCC6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3292A03F-47BD-463E-8B37-DB167C5F6056}"/>
              </a:ext>
            </a:extLst>
          </p:cNvPr>
          <p:cNvSpPr/>
          <p:nvPr/>
        </p:nvSpPr>
        <p:spPr>
          <a:xfrm rot="20691888">
            <a:off x="8292829" y="3812298"/>
            <a:ext cx="654056" cy="177371"/>
          </a:xfrm>
          <a:prstGeom prst="rect">
            <a:avLst/>
          </a:prstGeom>
          <a:solidFill>
            <a:srgbClr val="FFCC6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1C34D4AC-2170-4652-8806-225DF4B57467}"/>
              </a:ext>
            </a:extLst>
          </p:cNvPr>
          <p:cNvGrpSpPr/>
          <p:nvPr/>
        </p:nvGrpSpPr>
        <p:grpSpPr>
          <a:xfrm>
            <a:off x="9638632" y="2664204"/>
            <a:ext cx="1354086" cy="1168595"/>
            <a:chOff x="2973500" y="1723261"/>
            <a:chExt cx="1354086" cy="1168595"/>
          </a:xfrm>
        </p:grpSpPr>
        <p:sp>
          <p:nvSpPr>
            <p:cNvPr id="23" name="圆角矩形 14">
              <a:extLst>
                <a:ext uri="{FF2B5EF4-FFF2-40B4-BE49-F238E27FC236}">
                  <a16:creationId xmlns:a16="http://schemas.microsoft.com/office/drawing/2014/main" id="{DA314F85-C657-4406-8A79-15491492FD0C}"/>
                </a:ext>
              </a:extLst>
            </p:cNvPr>
            <p:cNvSpPr/>
            <p:nvPr/>
          </p:nvSpPr>
          <p:spPr>
            <a:xfrm rot="809555">
              <a:off x="2973500" y="172326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B0F0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D842B805-E704-4703-9D26-DA3E5E836381}"/>
                </a:ext>
              </a:extLst>
            </p:cNvPr>
            <p:cNvSpPr/>
            <p:nvPr/>
          </p:nvSpPr>
          <p:spPr>
            <a:xfrm>
              <a:off x="2984174" y="1969306"/>
              <a:ext cx="1332737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4400" dirty="0">
                  <a:solidFill>
                    <a:srgbClr val="00B0F0"/>
                  </a:solidFill>
                  <a:latin typeface="站酷快乐体2016修订版" panose="02010600030101010101" pitchFamily="2" charset="-122"/>
                  <a:ea typeface="站酷快乐体2016修订版" panose="02010600030101010101" pitchFamily="2" charset="-122"/>
                </a:rPr>
                <a:t>ROS</a:t>
              </a:r>
              <a:endParaRPr lang="zh-CN" altLang="en-US" sz="4400" dirty="0">
                <a:solidFill>
                  <a:srgbClr val="00B0F0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endParaRPr>
            </a:p>
          </p:txBody>
        </p:sp>
      </p:grpSp>
      <p:sp>
        <p:nvSpPr>
          <p:cNvPr id="25" name="矩形 24">
            <a:extLst>
              <a:ext uri="{FF2B5EF4-FFF2-40B4-BE49-F238E27FC236}">
                <a16:creationId xmlns:a16="http://schemas.microsoft.com/office/drawing/2014/main" id="{9CC7A41F-0C28-4BDB-9708-B15AA918075D}"/>
              </a:ext>
            </a:extLst>
          </p:cNvPr>
          <p:cNvSpPr/>
          <p:nvPr/>
        </p:nvSpPr>
        <p:spPr>
          <a:xfrm rot="19513491">
            <a:off x="9597582" y="2600751"/>
            <a:ext cx="654056" cy="177371"/>
          </a:xfrm>
          <a:prstGeom prst="rect">
            <a:avLst/>
          </a:prstGeom>
          <a:solidFill>
            <a:srgbClr val="FFCC66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65D58DAD-FA38-41DC-9245-21319C1580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544" y="4014005"/>
            <a:ext cx="2210742" cy="284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8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A09293E0-EEA3-42DC-A264-882EF906709D}"/>
              </a:ext>
            </a:extLst>
          </p:cNvPr>
          <p:cNvGrpSpPr/>
          <p:nvPr/>
        </p:nvGrpSpPr>
        <p:grpSpPr>
          <a:xfrm>
            <a:off x="8647705" y="2710673"/>
            <a:ext cx="1354086" cy="1168595"/>
            <a:chOff x="8395962" y="2087411"/>
            <a:chExt cx="1354086" cy="1168595"/>
          </a:xfrm>
        </p:grpSpPr>
        <p:sp>
          <p:nvSpPr>
            <p:cNvPr id="7" name="圆角矩形 17">
              <a:extLst>
                <a:ext uri="{FF2B5EF4-FFF2-40B4-BE49-F238E27FC236}">
                  <a16:creationId xmlns:a16="http://schemas.microsoft.com/office/drawing/2014/main" id="{749A32F9-976E-4D26-BDB2-9986584E8971}"/>
                </a:ext>
              </a:extLst>
            </p:cNvPr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站酷快乐体2016修订版" panose="02010600030101010101" pitchFamily="2" charset="-122"/>
                <a:ea typeface="站酷快乐体2016修订版" panose="02010600030101010101" pitchFamily="2" charset="-122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4500D9A4-3535-4ADA-8E4B-D842FA6225BF}"/>
                </a:ext>
              </a:extLst>
            </p:cNvPr>
            <p:cNvSpPr txBox="1"/>
            <p:nvPr/>
          </p:nvSpPr>
          <p:spPr>
            <a:xfrm>
              <a:off x="8862554" y="2108335"/>
              <a:ext cx="44916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altLang="zh-CN" sz="6600" dirty="0">
                  <a:solidFill>
                    <a:srgbClr val="FFC000"/>
                  </a:solidFill>
                  <a:latin typeface="站酷快乐体2016修订版" panose="02010600030101010101" pitchFamily="2" charset="-122"/>
                  <a:ea typeface="站酷快乐体2016修订版" panose="02010600030101010101" pitchFamily="2" charset="-122"/>
                </a:rPr>
                <a:t>!</a:t>
              </a:r>
              <a:endParaRPr lang="zh-CN" altLang="en-US" sz="6600" dirty="0">
                <a:solidFill>
                  <a:srgbClr val="FFC000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946D715A-8B58-4A5E-948C-8ACC3184D31B}"/>
              </a:ext>
            </a:extLst>
          </p:cNvPr>
          <p:cNvGrpSpPr/>
          <p:nvPr/>
        </p:nvGrpSpPr>
        <p:grpSpPr>
          <a:xfrm>
            <a:off x="2531787" y="2361745"/>
            <a:ext cx="1354086" cy="1168595"/>
            <a:chOff x="2973500" y="1723261"/>
            <a:chExt cx="1354086" cy="1168595"/>
          </a:xfrm>
        </p:grpSpPr>
        <p:sp>
          <p:nvSpPr>
            <p:cNvPr id="10" name="圆角矩形 14">
              <a:extLst>
                <a:ext uri="{FF2B5EF4-FFF2-40B4-BE49-F238E27FC236}">
                  <a16:creationId xmlns:a16="http://schemas.microsoft.com/office/drawing/2014/main" id="{CA88DD46-A94E-46A9-98F4-E3978FD634C8}"/>
                </a:ext>
              </a:extLst>
            </p:cNvPr>
            <p:cNvSpPr/>
            <p:nvPr/>
          </p:nvSpPr>
          <p:spPr>
            <a:xfrm rot="809555">
              <a:off x="2973500" y="172326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B0F0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6DE1E8DF-5A9D-43B1-85F8-DB26DB87EB97}"/>
                </a:ext>
              </a:extLst>
            </p:cNvPr>
            <p:cNvSpPr/>
            <p:nvPr/>
          </p:nvSpPr>
          <p:spPr>
            <a:xfrm>
              <a:off x="3180931" y="1917199"/>
              <a:ext cx="81669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4000" dirty="0">
                  <a:solidFill>
                    <a:srgbClr val="00B0F0"/>
                  </a:solidFill>
                  <a:latin typeface="站酷快乐体2016修订版" panose="02010600030101010101" pitchFamily="2" charset="-122"/>
                  <a:ea typeface="站酷快乐体2016修订版" panose="02010600030101010101" pitchFamily="2" charset="-122"/>
                </a:rPr>
                <a:t>PA</a:t>
              </a:r>
              <a:endParaRPr lang="zh-CN" altLang="en-US" sz="4000" dirty="0">
                <a:solidFill>
                  <a:srgbClr val="00B0F0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7C72383A-2A89-4F7C-9EEB-556EEAA4FC9E}"/>
              </a:ext>
            </a:extLst>
          </p:cNvPr>
          <p:cNvGrpSpPr/>
          <p:nvPr/>
        </p:nvGrpSpPr>
        <p:grpSpPr>
          <a:xfrm rot="19930982">
            <a:off x="4407721" y="2682670"/>
            <a:ext cx="1354086" cy="1168595"/>
            <a:chOff x="4763782" y="2031260"/>
            <a:chExt cx="1354086" cy="1168595"/>
          </a:xfrm>
        </p:grpSpPr>
        <p:sp>
          <p:nvSpPr>
            <p:cNvPr id="13" name="圆角矩形 15">
              <a:extLst>
                <a:ext uri="{FF2B5EF4-FFF2-40B4-BE49-F238E27FC236}">
                  <a16:creationId xmlns:a16="http://schemas.microsoft.com/office/drawing/2014/main" id="{82C41171-D99B-40D1-9015-DDA247A41762}"/>
                </a:ext>
              </a:extLst>
            </p:cNvPr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站酷快乐体2016修订版" panose="02010600030101010101" pitchFamily="2" charset="-122"/>
                <a:ea typeface="站酷快乐体2016修订版" panose="02010600030101010101" pitchFamily="2" charset="-122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032EA429-E0F9-4FD0-808C-198F36871B84}"/>
                </a:ext>
              </a:extLst>
            </p:cNvPr>
            <p:cNvSpPr/>
            <p:nvPr/>
          </p:nvSpPr>
          <p:spPr>
            <a:xfrm rot="1669018">
              <a:off x="5013687" y="2052961"/>
              <a:ext cx="88036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4000" dirty="0">
                  <a:solidFill>
                    <a:srgbClr val="92D050"/>
                  </a:solidFill>
                  <a:latin typeface="站酷快乐体2016修订版" panose="02010600030101010101" pitchFamily="2" charset="-122"/>
                  <a:ea typeface="站酷快乐体2016修订版" panose="02010600030101010101" pitchFamily="2" charset="-122"/>
                </a:rPr>
                <a:t>RA</a:t>
              </a:r>
              <a:endParaRPr lang="zh-CN" altLang="en-US" sz="4000" dirty="0">
                <a:solidFill>
                  <a:srgbClr val="92D050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FBA0FC0-E5D4-44EB-B687-CEDF037ED6EE}"/>
              </a:ext>
            </a:extLst>
          </p:cNvPr>
          <p:cNvGrpSpPr/>
          <p:nvPr/>
        </p:nvGrpSpPr>
        <p:grpSpPr>
          <a:xfrm rot="1645346">
            <a:off x="6521861" y="2544460"/>
            <a:ext cx="1502334" cy="1168595"/>
            <a:chOff x="6541672" y="1967332"/>
            <a:chExt cx="1502334" cy="1168595"/>
          </a:xfrm>
        </p:grpSpPr>
        <p:sp>
          <p:nvSpPr>
            <p:cNvPr id="16" name="圆角矩形 16">
              <a:extLst>
                <a:ext uri="{FF2B5EF4-FFF2-40B4-BE49-F238E27FC236}">
                  <a16:creationId xmlns:a16="http://schemas.microsoft.com/office/drawing/2014/main" id="{147F23D7-A40C-419C-9B5C-D74ABBDDDEC7}"/>
                </a:ext>
              </a:extLst>
            </p:cNvPr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站酷快乐体2016修订版" panose="02010600030101010101" pitchFamily="2" charset="-122"/>
                <a:ea typeface="站酷快乐体2016修订版" panose="02010600030101010101" pitchFamily="2" charset="-122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E1B4BCAB-DCD9-4943-B75A-380FD816CCD4}"/>
                </a:ext>
              </a:extLst>
            </p:cNvPr>
            <p:cNvSpPr/>
            <p:nvPr/>
          </p:nvSpPr>
          <p:spPr>
            <a:xfrm rot="19954654">
              <a:off x="6541672" y="2223565"/>
              <a:ext cx="150233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4000" dirty="0">
                  <a:solidFill>
                    <a:srgbClr val="FF5050"/>
                  </a:solidFill>
                  <a:latin typeface="站酷快乐体2016修订版" panose="02010600030101010101" pitchFamily="2" charset="-122"/>
                  <a:ea typeface="站酷快乐体2016修订版" panose="02010600030101010101" pitchFamily="2" charset="-122"/>
                </a:rPr>
                <a:t>BÉNS</a:t>
              </a:r>
              <a:endParaRPr lang="zh-CN" altLang="en-US" sz="4000" dirty="0">
                <a:solidFill>
                  <a:srgbClr val="FF5050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endParaRPr>
            </a:p>
          </p:txBody>
        </p: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09239B8B-2C58-46CE-8BF2-913C7680EDA9}"/>
              </a:ext>
            </a:extLst>
          </p:cNvPr>
          <p:cNvSpPr/>
          <p:nvPr/>
        </p:nvSpPr>
        <p:spPr>
          <a:xfrm rot="19513491">
            <a:off x="2462087" y="2311220"/>
            <a:ext cx="654056" cy="177371"/>
          </a:xfrm>
          <a:prstGeom prst="rect">
            <a:avLst/>
          </a:prstGeom>
          <a:solidFill>
            <a:srgbClr val="FFCC66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CA15CBD-8BB9-4EF7-8FA4-BC0871F27C7E}"/>
              </a:ext>
            </a:extLst>
          </p:cNvPr>
          <p:cNvSpPr/>
          <p:nvPr/>
        </p:nvSpPr>
        <p:spPr>
          <a:xfrm rot="1536459">
            <a:off x="4338927" y="3750908"/>
            <a:ext cx="654056" cy="177371"/>
          </a:xfrm>
          <a:prstGeom prst="rect">
            <a:avLst/>
          </a:prstGeom>
          <a:solidFill>
            <a:srgbClr val="FFCC6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521B91B6-4A4A-41E2-B463-72B4D701E3DF}"/>
              </a:ext>
            </a:extLst>
          </p:cNvPr>
          <p:cNvSpPr/>
          <p:nvPr/>
        </p:nvSpPr>
        <p:spPr>
          <a:xfrm rot="20796222">
            <a:off x="6500320" y="2490247"/>
            <a:ext cx="654056" cy="177371"/>
          </a:xfrm>
          <a:prstGeom prst="rect">
            <a:avLst/>
          </a:prstGeom>
          <a:solidFill>
            <a:srgbClr val="FFCC6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3292A03F-47BD-463E-8B37-DB167C5F6056}"/>
              </a:ext>
            </a:extLst>
          </p:cNvPr>
          <p:cNvSpPr/>
          <p:nvPr/>
        </p:nvSpPr>
        <p:spPr>
          <a:xfrm rot="20691888">
            <a:off x="9407257" y="3812298"/>
            <a:ext cx="654056" cy="177371"/>
          </a:xfrm>
          <a:prstGeom prst="rect">
            <a:avLst/>
          </a:prstGeom>
          <a:solidFill>
            <a:srgbClr val="FFCC6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65D58DAD-FA38-41DC-9245-21319C1580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544" y="4014005"/>
            <a:ext cx="2210742" cy="284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65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菱形 9">
            <a:extLst>
              <a:ext uri="{FF2B5EF4-FFF2-40B4-BE49-F238E27FC236}">
                <a16:creationId xmlns:a16="http://schemas.microsoft.com/office/drawing/2014/main" id="{5536603D-F6EA-47FA-98E4-AD6BA5DE79D5}"/>
              </a:ext>
            </a:extLst>
          </p:cNvPr>
          <p:cNvSpPr/>
          <p:nvPr/>
        </p:nvSpPr>
        <p:spPr>
          <a:xfrm>
            <a:off x="1295467" y="2180863"/>
            <a:ext cx="2034381" cy="2036781"/>
          </a:xfrm>
          <a:prstGeom prst="diamond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76200" dist="25400" dir="5400000" algn="t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r>
              <a:rPr lang="pt-BR" altLang="zh-CN" sz="4800" dirty="0">
                <a:solidFill>
                  <a:prstClr val="white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1</a:t>
            </a:r>
            <a:endParaRPr lang="zh-CN" altLang="en-US" sz="4800" dirty="0">
              <a:solidFill>
                <a:prstClr val="white"/>
              </a:solidFill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E5D788ED-14D1-4E95-98DC-291E1B03A1E4}"/>
              </a:ext>
            </a:extLst>
          </p:cNvPr>
          <p:cNvSpPr/>
          <p:nvPr/>
        </p:nvSpPr>
        <p:spPr>
          <a:xfrm>
            <a:off x="4924379" y="2180863"/>
            <a:ext cx="2036781" cy="2036781"/>
          </a:xfrm>
          <a:prstGeom prst="diamond">
            <a:avLst/>
          </a:prstGeom>
          <a:solidFill>
            <a:srgbClr val="FF5050"/>
          </a:solidFill>
          <a:ln>
            <a:solidFill>
              <a:schemeClr val="bg1"/>
            </a:solidFill>
          </a:ln>
          <a:effectLst>
            <a:outerShdw blurRad="76200" dist="25400" dir="5400000" algn="t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r>
              <a:rPr lang="pt-BR" altLang="zh-CN" sz="4800" dirty="0">
                <a:solidFill>
                  <a:prstClr val="white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2</a:t>
            </a:r>
            <a:endParaRPr lang="zh-CN" altLang="en-US" sz="4800" dirty="0">
              <a:solidFill>
                <a:prstClr val="white"/>
              </a:solidFill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28B5ADEF-F543-425C-B2BC-2E524BE027E8}"/>
              </a:ext>
            </a:extLst>
          </p:cNvPr>
          <p:cNvSpPr/>
          <p:nvPr/>
        </p:nvSpPr>
        <p:spPr>
          <a:xfrm>
            <a:off x="8553294" y="2180863"/>
            <a:ext cx="2036781" cy="2036781"/>
          </a:xfrm>
          <a:prstGeom prst="diamond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76200" dist="25400" dir="5400000" algn="t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r>
              <a:rPr lang="pt-BR" altLang="zh-CN" sz="4800" dirty="0">
                <a:solidFill>
                  <a:prstClr val="white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3</a:t>
            </a:r>
            <a:endParaRPr lang="zh-CN" altLang="en-US" sz="4800" dirty="0">
              <a:solidFill>
                <a:prstClr val="white"/>
              </a:solidFill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863E1C4E-B112-4C2E-9B4F-C97BEC941805}"/>
              </a:ext>
            </a:extLst>
          </p:cNvPr>
          <p:cNvCxnSpPr/>
          <p:nvPr/>
        </p:nvCxnSpPr>
        <p:spPr>
          <a:xfrm>
            <a:off x="3528571" y="3199252"/>
            <a:ext cx="1168400" cy="0"/>
          </a:xfrm>
          <a:prstGeom prst="line">
            <a:avLst/>
          </a:prstGeom>
          <a:ln w="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86177BDC-618E-4DD8-AE04-382CBE684F61}"/>
              </a:ext>
            </a:extLst>
          </p:cNvPr>
          <p:cNvCxnSpPr/>
          <p:nvPr/>
        </p:nvCxnSpPr>
        <p:spPr>
          <a:xfrm>
            <a:off x="7186171" y="3199252"/>
            <a:ext cx="1168400" cy="0"/>
          </a:xfrm>
          <a:prstGeom prst="line">
            <a:avLst/>
          </a:prstGeom>
          <a:ln w="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804FED45-70AA-4625-BB68-97308ABB52B7}"/>
              </a:ext>
            </a:extLst>
          </p:cNvPr>
          <p:cNvSpPr/>
          <p:nvPr/>
        </p:nvSpPr>
        <p:spPr>
          <a:xfrm>
            <a:off x="945797" y="4655522"/>
            <a:ext cx="2736119" cy="662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altLang="zh-CN" sz="2800" dirty="0">
                <a:latin typeface="站酷快乐体2016修订版" panose="02010600030101010101" pitchFamily="2" charset="-122"/>
                <a:ea typeface="站酷快乐体2016修订版" panose="02010600030101010101" pitchFamily="2" charset="-122"/>
                <a:cs typeface="Arial" pitchFamily="34" charset="0"/>
              </a:rPr>
              <a:t>VÍDEO</a:t>
            </a:r>
            <a:endParaRPr lang="zh-CN" altLang="en-US" sz="2800" dirty="0">
              <a:latin typeface="站酷快乐体2016修订版" panose="02010600030101010101" pitchFamily="2" charset="-122"/>
              <a:ea typeface="站酷快乐体2016修订版" panose="02010600030101010101" pitchFamily="2" charset="-122"/>
              <a:cs typeface="Arial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14C55DC-A423-4F13-8A91-FCE5AE07DDE0}"/>
              </a:ext>
            </a:extLst>
          </p:cNvPr>
          <p:cNvSpPr/>
          <p:nvPr/>
        </p:nvSpPr>
        <p:spPr>
          <a:xfrm>
            <a:off x="4665942" y="4655521"/>
            <a:ext cx="3068002" cy="662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altLang="zh-CN" sz="2800" dirty="0">
                <a:latin typeface="站酷快乐体2016修订版" panose="02010600030101010101" pitchFamily="2" charset="-122"/>
                <a:ea typeface="站酷快乐体2016修订版" panose="02010600030101010101" pitchFamily="2" charset="-122"/>
                <a:cs typeface="Arial" pitchFamily="34" charset="0"/>
              </a:rPr>
              <a:t>INTERPRETAÇÃO</a:t>
            </a:r>
            <a:endParaRPr lang="zh-CN" altLang="en-US" sz="2800" dirty="0">
              <a:latin typeface="站酷快乐体2016修订版" panose="02010600030101010101" pitchFamily="2" charset="-122"/>
              <a:ea typeface="站酷快乐体2016修订版" panose="02010600030101010101" pitchFamily="2" charset="-122"/>
              <a:cs typeface="Arial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ECB34B2C-1EF4-4039-879C-266EF629A4F0}"/>
              </a:ext>
            </a:extLst>
          </p:cNvPr>
          <p:cNvSpPr/>
          <p:nvPr/>
        </p:nvSpPr>
        <p:spPr>
          <a:xfrm>
            <a:off x="8291161" y="4655522"/>
            <a:ext cx="2493009" cy="662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altLang="zh-CN" sz="2800" dirty="0">
                <a:latin typeface="站酷快乐体2016修订版" panose="02010600030101010101" pitchFamily="2" charset="-122"/>
                <a:ea typeface="站酷快乐体2016修订版" panose="02010600030101010101" pitchFamily="2" charset="-122"/>
                <a:cs typeface="Arial" pitchFamily="34" charset="0"/>
              </a:rPr>
              <a:t>ATIVIDADES</a:t>
            </a:r>
            <a:endParaRPr lang="zh-CN" altLang="en-US" sz="2800" dirty="0">
              <a:latin typeface="站酷快乐体2016修订版" panose="02010600030101010101" pitchFamily="2" charset="-122"/>
              <a:ea typeface="站酷快乐体2016修订版" panose="02010600030101010101" pitchFamily="2" charset="-122"/>
              <a:cs typeface="Arial" pitchFamily="34" charset="0"/>
            </a:endParaRPr>
          </a:p>
        </p:txBody>
      </p:sp>
      <p:sp>
        <p:nvSpPr>
          <p:cNvPr id="18" name="文本框 43">
            <a:extLst>
              <a:ext uri="{FF2B5EF4-FFF2-40B4-BE49-F238E27FC236}">
                <a16:creationId xmlns:a16="http://schemas.microsoft.com/office/drawing/2014/main" id="{F2E1EBB1-6057-4BF2-8873-A85A4CB52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" y="160338"/>
            <a:ext cx="2771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pt-BR" altLang="zh-CN" sz="2400" b="1" dirty="0">
                <a:solidFill>
                  <a:schemeClr val="bg1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AGENDA</a:t>
            </a:r>
            <a:endParaRPr lang="zh-CN" altLang="en-US" sz="2400" b="1" dirty="0">
              <a:solidFill>
                <a:schemeClr val="bg1"/>
              </a:solidFill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</p:txBody>
      </p:sp>
      <p:grpSp>
        <p:nvGrpSpPr>
          <p:cNvPr id="19" name="组合 44">
            <a:extLst>
              <a:ext uri="{FF2B5EF4-FFF2-40B4-BE49-F238E27FC236}">
                <a16:creationId xmlns:a16="http://schemas.microsoft.com/office/drawing/2014/main" id="{3551186C-645B-4CDC-B9C4-5160AFA4C4A4}"/>
              </a:ext>
            </a:extLst>
          </p:cNvPr>
          <p:cNvGrpSpPr>
            <a:grpSpLocks/>
          </p:cNvGrpSpPr>
          <p:nvPr/>
        </p:nvGrpSpPr>
        <p:grpSpPr bwMode="auto">
          <a:xfrm>
            <a:off x="0" y="128588"/>
            <a:ext cx="406400" cy="495300"/>
            <a:chOff x="0" y="0"/>
            <a:chExt cx="406400" cy="494882"/>
          </a:xfrm>
        </p:grpSpPr>
        <p:sp>
          <p:nvSpPr>
            <p:cNvPr id="20" name="矩形 45">
              <a:extLst>
                <a:ext uri="{FF2B5EF4-FFF2-40B4-BE49-F238E27FC236}">
                  <a16:creationId xmlns:a16="http://schemas.microsoft.com/office/drawing/2014/main" id="{7159F793-061D-4DD9-8095-9DEF05232E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586"/>
              <a:ext cx="101600" cy="493296"/>
            </a:xfrm>
            <a:prstGeom prst="rect">
              <a:avLst/>
            </a:prstGeom>
            <a:solidFill>
              <a:srgbClr val="E75B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endParaRPr>
            </a:p>
          </p:txBody>
        </p:sp>
        <p:sp>
          <p:nvSpPr>
            <p:cNvPr id="21" name="矩形 46">
              <a:extLst>
                <a:ext uri="{FF2B5EF4-FFF2-40B4-BE49-F238E27FC236}">
                  <a16:creationId xmlns:a16="http://schemas.microsoft.com/office/drawing/2014/main" id="{7F14E910-BDC1-440D-8ECB-CA9E22EC46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600" y="0"/>
              <a:ext cx="101600" cy="49329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endParaRPr>
            </a:p>
          </p:txBody>
        </p:sp>
        <p:sp>
          <p:nvSpPr>
            <p:cNvPr id="22" name="矩形 47">
              <a:extLst>
                <a:ext uri="{FF2B5EF4-FFF2-40B4-BE49-F238E27FC236}">
                  <a16:creationId xmlns:a16="http://schemas.microsoft.com/office/drawing/2014/main" id="{D6B74C94-21CC-4F71-9206-1DF0BEEAA4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200" y="0"/>
              <a:ext cx="101600" cy="49329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endParaRPr>
            </a:p>
          </p:txBody>
        </p:sp>
        <p:sp>
          <p:nvSpPr>
            <p:cNvPr id="23" name="矩形 48">
              <a:extLst>
                <a:ext uri="{FF2B5EF4-FFF2-40B4-BE49-F238E27FC236}">
                  <a16:creationId xmlns:a16="http://schemas.microsoft.com/office/drawing/2014/main" id="{0A834867-A7E8-48F3-B121-D6EE784141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00" y="0"/>
              <a:ext cx="101600" cy="493295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endParaRPr>
            </a:p>
          </p:txBody>
        </p:sp>
      </p:grpSp>
      <p:sp>
        <p:nvSpPr>
          <p:cNvPr id="24" name="矩形 23">
            <a:extLst>
              <a:ext uri="{FF2B5EF4-FFF2-40B4-BE49-F238E27FC236}">
                <a16:creationId xmlns:a16="http://schemas.microsoft.com/office/drawing/2014/main" id="{1BF4A7A5-4842-40B0-B261-1A6F1112014D}"/>
              </a:ext>
            </a:extLst>
          </p:cNvPr>
          <p:cNvSpPr/>
          <p:nvPr/>
        </p:nvSpPr>
        <p:spPr>
          <a:xfrm>
            <a:off x="0" y="1146054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zh-CN" sz="3200" dirty="0">
                <a:solidFill>
                  <a:srgbClr val="FF0000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OS DINOSSAUROS</a:t>
            </a:r>
            <a:endParaRPr lang="zh-CN" altLang="en-US" sz="3200" dirty="0">
              <a:solidFill>
                <a:srgbClr val="FF0000"/>
              </a:solidFill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9973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5" grpId="0"/>
      <p:bldP spid="16" grpId="0"/>
      <p:bldP spid="17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4DA1E7-004D-4968-8E65-9A4CE4E6E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25" y="536576"/>
            <a:ext cx="4352925" cy="711200"/>
          </a:xfrm>
        </p:spPr>
        <p:txBody>
          <a:bodyPr/>
          <a:lstStyle/>
          <a:p>
            <a:r>
              <a:rPr lang="pt-BR" dirty="0"/>
              <a:t>OS DINOSSAUROS</a:t>
            </a:r>
          </a:p>
        </p:txBody>
      </p:sp>
      <p:pic>
        <p:nvPicPr>
          <p:cNvPr id="5" name="Dino 1 EDITADO">
            <a:hlinkClick r:id="" action="ppaction://media"/>
            <a:extLst>
              <a:ext uri="{FF2B5EF4-FFF2-40B4-BE49-F238E27FC236}">
                <a16:creationId xmlns:a16="http://schemas.microsoft.com/office/drawing/2014/main" id="{1CCD9417-953B-4DAD-AEDD-0089E291841A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4482" y="1266825"/>
            <a:ext cx="8657168" cy="4869657"/>
          </a:xfrm>
          <a:prstGeom prst="rect">
            <a:avLst/>
          </a:prstGeom>
          <a:ln w="9525" cap="flat">
            <a:solidFill>
              <a:srgbClr val="383838"/>
            </a:solidFill>
          </a:ln>
          <a:effectLst>
            <a:outerShdw blurRad="152400" dist="317500" dir="6000000" sx="105000" sy="105000" algn="tl" rotWithShape="0">
              <a:srgbClr val="000000">
                <a:alpha val="30000"/>
              </a:srgbClr>
            </a:outerShdw>
          </a:effectLst>
          <a:scene3d>
            <a:camera prst="perspectiveRight" fov="2100000">
              <a:rot lat="0" lon="20400000" rev="0"/>
            </a:camera>
            <a:lightRig rig="threePt" dir="t"/>
          </a:scene3d>
          <a:sp3d extrusionH="889000" prstMaterial="matte">
            <a:extrusionClr>
              <a:srgbClr val="777777"/>
            </a:extrusionClr>
          </a:sp3d>
        </p:spPr>
      </p:pic>
    </p:spTree>
    <p:extLst>
      <p:ext uri="{BB962C8B-B14F-4D97-AF65-F5344CB8AC3E}">
        <p14:creationId xmlns:p14="http://schemas.microsoft.com/office/powerpoint/2010/main" val="324222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44">
            <a:extLst>
              <a:ext uri="{FF2B5EF4-FFF2-40B4-BE49-F238E27FC236}">
                <a16:creationId xmlns:a16="http://schemas.microsoft.com/office/drawing/2014/main" id="{62B64785-135D-4C69-A86E-879130B4764A}"/>
              </a:ext>
            </a:extLst>
          </p:cNvPr>
          <p:cNvGrpSpPr>
            <a:grpSpLocks/>
          </p:cNvGrpSpPr>
          <p:nvPr/>
        </p:nvGrpSpPr>
        <p:grpSpPr bwMode="auto">
          <a:xfrm>
            <a:off x="0" y="128588"/>
            <a:ext cx="406400" cy="495300"/>
            <a:chOff x="0" y="0"/>
            <a:chExt cx="406400" cy="494882"/>
          </a:xfrm>
        </p:grpSpPr>
        <p:sp>
          <p:nvSpPr>
            <p:cNvPr id="4" name="矩形 45">
              <a:extLst>
                <a:ext uri="{FF2B5EF4-FFF2-40B4-BE49-F238E27FC236}">
                  <a16:creationId xmlns:a16="http://schemas.microsoft.com/office/drawing/2014/main" id="{DA6AC8FA-6B82-4CA2-9786-22E09228C7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586"/>
              <a:ext cx="101600" cy="493296"/>
            </a:xfrm>
            <a:prstGeom prst="rect">
              <a:avLst/>
            </a:prstGeom>
            <a:solidFill>
              <a:srgbClr val="E75B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endParaRPr>
            </a:p>
          </p:txBody>
        </p:sp>
        <p:sp>
          <p:nvSpPr>
            <p:cNvPr id="5" name="矩形 46">
              <a:extLst>
                <a:ext uri="{FF2B5EF4-FFF2-40B4-BE49-F238E27FC236}">
                  <a16:creationId xmlns:a16="http://schemas.microsoft.com/office/drawing/2014/main" id="{9ED59AFB-E994-46E7-A9EA-7CEE421AB6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600" y="0"/>
              <a:ext cx="101600" cy="49329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endParaRPr>
            </a:p>
          </p:txBody>
        </p:sp>
        <p:sp>
          <p:nvSpPr>
            <p:cNvPr id="6" name="矩形 47">
              <a:extLst>
                <a:ext uri="{FF2B5EF4-FFF2-40B4-BE49-F238E27FC236}">
                  <a16:creationId xmlns:a16="http://schemas.microsoft.com/office/drawing/2014/main" id="{B52E44FE-50F8-48A8-BEA2-AA71DC6835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200" y="0"/>
              <a:ext cx="101600" cy="49329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endParaRPr>
            </a:p>
          </p:txBody>
        </p:sp>
        <p:sp>
          <p:nvSpPr>
            <p:cNvPr id="7" name="矩形 48">
              <a:extLst>
                <a:ext uri="{FF2B5EF4-FFF2-40B4-BE49-F238E27FC236}">
                  <a16:creationId xmlns:a16="http://schemas.microsoft.com/office/drawing/2014/main" id="{1499772E-41A5-43F3-A1AE-773871E084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00" y="0"/>
              <a:ext cx="101600" cy="493295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endParaRPr>
            </a:p>
          </p:txBody>
        </p:sp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1325D638-C1B0-4DE3-947F-2CECBC12360F}"/>
              </a:ext>
            </a:extLst>
          </p:cNvPr>
          <p:cNvSpPr/>
          <p:nvPr/>
        </p:nvSpPr>
        <p:spPr>
          <a:xfrm>
            <a:off x="4988636" y="3582088"/>
            <a:ext cx="551362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zh-CN" sz="3200" dirty="0"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AFINAL</a:t>
            </a:r>
            <a:r>
              <a:rPr lang="zh-CN" altLang="en-US" sz="3200" dirty="0"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，</a:t>
            </a:r>
            <a:r>
              <a:rPr lang="pt-BR" altLang="zh-CN" sz="3200" dirty="0"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COMO ERAM OS </a:t>
            </a:r>
          </a:p>
          <a:p>
            <a:r>
              <a:rPr lang="pt-BR" altLang="zh-CN" sz="3200" dirty="0"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DINOSSAUROS</a:t>
            </a:r>
            <a:r>
              <a:rPr lang="zh-CN" altLang="en-US" sz="3200" dirty="0"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？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97B67C3-EDF8-4CFF-84E5-A9F20CF005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1457338"/>
            <a:ext cx="5205995" cy="520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2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44">
            <a:extLst>
              <a:ext uri="{FF2B5EF4-FFF2-40B4-BE49-F238E27FC236}">
                <a16:creationId xmlns:a16="http://schemas.microsoft.com/office/drawing/2014/main" id="{12824F83-D853-41FB-9034-712DDB7C471D}"/>
              </a:ext>
            </a:extLst>
          </p:cNvPr>
          <p:cNvGrpSpPr>
            <a:grpSpLocks/>
          </p:cNvGrpSpPr>
          <p:nvPr/>
        </p:nvGrpSpPr>
        <p:grpSpPr bwMode="auto">
          <a:xfrm>
            <a:off x="0" y="128588"/>
            <a:ext cx="406400" cy="495300"/>
            <a:chOff x="0" y="0"/>
            <a:chExt cx="406400" cy="494882"/>
          </a:xfrm>
        </p:grpSpPr>
        <p:sp>
          <p:nvSpPr>
            <p:cNvPr id="10" name="矩形 45">
              <a:extLst>
                <a:ext uri="{FF2B5EF4-FFF2-40B4-BE49-F238E27FC236}">
                  <a16:creationId xmlns:a16="http://schemas.microsoft.com/office/drawing/2014/main" id="{0FA0521D-896E-44E0-9F9E-E0A41500BC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586"/>
              <a:ext cx="101600" cy="493296"/>
            </a:xfrm>
            <a:prstGeom prst="rect">
              <a:avLst/>
            </a:prstGeom>
            <a:solidFill>
              <a:srgbClr val="E75B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46">
              <a:extLst>
                <a:ext uri="{FF2B5EF4-FFF2-40B4-BE49-F238E27FC236}">
                  <a16:creationId xmlns:a16="http://schemas.microsoft.com/office/drawing/2014/main" id="{C669B13B-7C59-40F2-A715-AF4517A415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600" y="0"/>
              <a:ext cx="101600" cy="49329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47">
              <a:extLst>
                <a:ext uri="{FF2B5EF4-FFF2-40B4-BE49-F238E27FC236}">
                  <a16:creationId xmlns:a16="http://schemas.microsoft.com/office/drawing/2014/main" id="{585862F0-6DB3-4C84-A6D5-C28D756E0B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200" y="0"/>
              <a:ext cx="101600" cy="49329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48">
              <a:extLst>
                <a:ext uri="{FF2B5EF4-FFF2-40B4-BE49-F238E27FC236}">
                  <a16:creationId xmlns:a16="http://schemas.microsoft.com/office/drawing/2014/main" id="{31357B8E-CA93-42B3-BA96-2657120D7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00" y="0"/>
              <a:ext cx="101600" cy="493295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14" name="文本框 43">
            <a:extLst>
              <a:ext uri="{FF2B5EF4-FFF2-40B4-BE49-F238E27FC236}">
                <a16:creationId xmlns:a16="http://schemas.microsoft.com/office/drawing/2014/main" id="{6E0E6082-06AF-417F-9D41-58672436E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" y="160338"/>
            <a:ext cx="2771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t-BR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ESPÉCIES</a:t>
            </a:r>
            <a:endParaRPr lang="zh-CN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CBFD7487-99A1-43B5-AD49-AA71F89E5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2401888"/>
            <a:ext cx="5988050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652" tIns="50825" rIns="101652" bIns="50825">
            <a:noAutofit/>
          </a:bodyPr>
          <a:lstStyle>
            <a:defPPr>
              <a:defRPr lang="zh-CN"/>
            </a:defPPr>
            <a:lvl1pPr indent="6480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 </a:t>
            </a:r>
            <a:r>
              <a:rPr lang="pt-BR" altLang="zh-CN" sz="3600" dirty="0"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BRAQUIOSSAURO</a:t>
            </a:r>
            <a:endParaRPr lang="zh-CN" altLang="en-US" sz="3600" dirty="0"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558370D-1315-4ED1-9787-BB49300808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769" b="97375" l="50681" r="984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63" t="46562" r="1520" b="3230"/>
          <a:stretch/>
        </p:blipFill>
        <p:spPr>
          <a:xfrm>
            <a:off x="6651624" y="1422398"/>
            <a:ext cx="4901217" cy="463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9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44">
            <a:extLst>
              <a:ext uri="{FF2B5EF4-FFF2-40B4-BE49-F238E27FC236}">
                <a16:creationId xmlns:a16="http://schemas.microsoft.com/office/drawing/2014/main" id="{12824F83-D853-41FB-9034-712DDB7C471D}"/>
              </a:ext>
            </a:extLst>
          </p:cNvPr>
          <p:cNvGrpSpPr>
            <a:grpSpLocks/>
          </p:cNvGrpSpPr>
          <p:nvPr/>
        </p:nvGrpSpPr>
        <p:grpSpPr bwMode="auto">
          <a:xfrm>
            <a:off x="0" y="128588"/>
            <a:ext cx="406400" cy="495300"/>
            <a:chOff x="0" y="0"/>
            <a:chExt cx="406400" cy="494882"/>
          </a:xfrm>
        </p:grpSpPr>
        <p:sp>
          <p:nvSpPr>
            <p:cNvPr id="10" name="矩形 45">
              <a:extLst>
                <a:ext uri="{FF2B5EF4-FFF2-40B4-BE49-F238E27FC236}">
                  <a16:creationId xmlns:a16="http://schemas.microsoft.com/office/drawing/2014/main" id="{0FA0521D-896E-44E0-9F9E-E0A41500BC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586"/>
              <a:ext cx="101600" cy="493296"/>
            </a:xfrm>
            <a:prstGeom prst="rect">
              <a:avLst/>
            </a:prstGeom>
            <a:solidFill>
              <a:srgbClr val="E75B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46">
              <a:extLst>
                <a:ext uri="{FF2B5EF4-FFF2-40B4-BE49-F238E27FC236}">
                  <a16:creationId xmlns:a16="http://schemas.microsoft.com/office/drawing/2014/main" id="{C669B13B-7C59-40F2-A715-AF4517A415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600" y="0"/>
              <a:ext cx="101600" cy="49329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47">
              <a:extLst>
                <a:ext uri="{FF2B5EF4-FFF2-40B4-BE49-F238E27FC236}">
                  <a16:creationId xmlns:a16="http://schemas.microsoft.com/office/drawing/2014/main" id="{585862F0-6DB3-4C84-A6D5-C28D756E0B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200" y="0"/>
              <a:ext cx="101600" cy="49329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48">
              <a:extLst>
                <a:ext uri="{FF2B5EF4-FFF2-40B4-BE49-F238E27FC236}">
                  <a16:creationId xmlns:a16="http://schemas.microsoft.com/office/drawing/2014/main" id="{31357B8E-CA93-42B3-BA96-2657120D7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00" y="0"/>
              <a:ext cx="101600" cy="493295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14" name="文本框 43">
            <a:extLst>
              <a:ext uri="{FF2B5EF4-FFF2-40B4-BE49-F238E27FC236}">
                <a16:creationId xmlns:a16="http://schemas.microsoft.com/office/drawing/2014/main" id="{6E0E6082-06AF-417F-9D41-58672436E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" y="160338"/>
            <a:ext cx="27717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t-BR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ESPÉCIES</a:t>
            </a:r>
            <a:endParaRPr lang="zh-CN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CBFD7487-99A1-43B5-AD49-AA71F89E5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1144" y="2953477"/>
            <a:ext cx="6357538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652" tIns="50825" rIns="101652" bIns="50825">
            <a:noAutofit/>
          </a:bodyPr>
          <a:lstStyle>
            <a:defPPr>
              <a:defRPr lang="zh-CN"/>
            </a:defPPr>
            <a:lvl1pPr indent="6480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cs typeface="+mn-ea"/>
              </a:defRPr>
            </a:lvl1pPr>
          </a:lstStyle>
          <a:p>
            <a:r>
              <a:rPr lang="pt-BR" altLang="zh-CN" sz="3600" dirty="0"/>
              <a:t>ESTEGOSSAURO</a:t>
            </a:r>
            <a:endParaRPr lang="zh-CN" altLang="en-US" sz="36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81841FEC-006C-4686-B4B3-00C227EA2C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325" b="100000" l="2505" r="51897">
                        <a14:foregroundMark x1="36501" y1="65711" x2="43536" y2="70517"/>
                        <a14:foregroundMark x1="29650" y1="91761" x2="29650" y2="91761"/>
                        <a14:foregroundMark x1="31197" y1="92367" x2="31197" y2="92367"/>
                        <a14:foregroundMark x1="31565" y1="92367" x2="31565" y2="92367"/>
                        <a14:foregroundMark x1="28913" y1="91357" x2="28913" y2="91357"/>
                        <a14:foregroundMark x1="19227" y1="92367" x2="20737" y2="91357"/>
                        <a14:foregroundMark x1="3646" y1="92811" x2="5341" y2="92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7" t="45937" r="49056" b="1471"/>
          <a:stretch/>
        </p:blipFill>
        <p:spPr>
          <a:xfrm>
            <a:off x="203200" y="1751010"/>
            <a:ext cx="4465045" cy="437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8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44">
            <a:extLst>
              <a:ext uri="{FF2B5EF4-FFF2-40B4-BE49-F238E27FC236}">
                <a16:creationId xmlns:a16="http://schemas.microsoft.com/office/drawing/2014/main" id="{12824F83-D853-41FB-9034-712DDB7C471D}"/>
              </a:ext>
            </a:extLst>
          </p:cNvPr>
          <p:cNvGrpSpPr>
            <a:grpSpLocks/>
          </p:cNvGrpSpPr>
          <p:nvPr/>
        </p:nvGrpSpPr>
        <p:grpSpPr bwMode="auto">
          <a:xfrm>
            <a:off x="0" y="128588"/>
            <a:ext cx="406400" cy="495300"/>
            <a:chOff x="0" y="0"/>
            <a:chExt cx="406400" cy="494882"/>
          </a:xfrm>
        </p:grpSpPr>
        <p:sp>
          <p:nvSpPr>
            <p:cNvPr id="10" name="矩形 45">
              <a:extLst>
                <a:ext uri="{FF2B5EF4-FFF2-40B4-BE49-F238E27FC236}">
                  <a16:creationId xmlns:a16="http://schemas.microsoft.com/office/drawing/2014/main" id="{0FA0521D-896E-44E0-9F9E-E0A41500BC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586"/>
              <a:ext cx="101600" cy="493296"/>
            </a:xfrm>
            <a:prstGeom prst="rect">
              <a:avLst/>
            </a:prstGeom>
            <a:solidFill>
              <a:srgbClr val="E75B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46">
              <a:extLst>
                <a:ext uri="{FF2B5EF4-FFF2-40B4-BE49-F238E27FC236}">
                  <a16:creationId xmlns:a16="http://schemas.microsoft.com/office/drawing/2014/main" id="{C669B13B-7C59-40F2-A715-AF4517A415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600" y="0"/>
              <a:ext cx="101600" cy="49329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47">
              <a:extLst>
                <a:ext uri="{FF2B5EF4-FFF2-40B4-BE49-F238E27FC236}">
                  <a16:creationId xmlns:a16="http://schemas.microsoft.com/office/drawing/2014/main" id="{585862F0-6DB3-4C84-A6D5-C28D756E0B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200" y="0"/>
              <a:ext cx="101600" cy="49329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48">
              <a:extLst>
                <a:ext uri="{FF2B5EF4-FFF2-40B4-BE49-F238E27FC236}">
                  <a16:creationId xmlns:a16="http://schemas.microsoft.com/office/drawing/2014/main" id="{31357B8E-CA93-42B3-BA96-2657120D7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00" y="0"/>
              <a:ext cx="101600" cy="493295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E9EBF282-77C0-4F84-A533-69961B096FF2}"/>
              </a:ext>
            </a:extLst>
          </p:cNvPr>
          <p:cNvSpPr/>
          <p:nvPr/>
        </p:nvSpPr>
        <p:spPr>
          <a:xfrm>
            <a:off x="355600" y="2837587"/>
            <a:ext cx="6096000" cy="163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652" tIns="50825" rIns="101652" bIns="50825">
            <a:noAutofit/>
          </a:bodyPr>
          <a:lstStyle/>
          <a:p>
            <a:pPr indent="6480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cs typeface="+mn-ea"/>
              </a:rPr>
              <a:t>　</a:t>
            </a:r>
            <a:r>
              <a:rPr lang="pt-BR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cs typeface="+mn-ea"/>
              </a:rPr>
              <a:t>VELOCIRÁPTOR</a:t>
            </a:r>
            <a:b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cs typeface="+mn-ea"/>
              </a:rPr>
            </a:br>
            <a:r>
              <a:rPr lang="zh-CN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cs typeface="+mn-ea"/>
              </a:rPr>
              <a:t>　　　</a:t>
            </a:r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站酷快乐体2016修订版" panose="02010600030101010101" pitchFamily="2" charset="-122"/>
              <a:ea typeface="站酷快乐体2016修订版" panose="02010600030101010101" pitchFamily="2" charset="-122"/>
              <a:cs typeface="+mn-ea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5B4491C-E47A-4204-B311-EDE1EFCECA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50485" l="50276" r="99669">
                        <a14:foregroundMark x1="90939" y1="22859" x2="95396" y2="32431"/>
                        <a14:foregroundMark x1="91602" y1="21567" x2="90276" y2="30250"/>
                        <a14:foregroundMark x1="90460" y1="21405" x2="90460" y2="31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83" b="49792"/>
          <a:stretch/>
        </p:blipFill>
        <p:spPr>
          <a:xfrm>
            <a:off x="7286625" y="1771649"/>
            <a:ext cx="4199604" cy="3971925"/>
          </a:xfrm>
          <a:prstGeom prst="rect">
            <a:avLst/>
          </a:prstGeom>
        </p:spPr>
      </p:pic>
      <p:sp>
        <p:nvSpPr>
          <p:cNvPr id="3" name="文本框 43">
            <a:extLst>
              <a:ext uri="{FF2B5EF4-FFF2-40B4-BE49-F238E27FC236}">
                <a16:creationId xmlns:a16="http://schemas.microsoft.com/office/drawing/2014/main" id="{7D22B7C9-CCC7-4BB2-A554-42A57D8F8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" y="160338"/>
            <a:ext cx="2771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pt-BR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ESPÉCIES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526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44">
            <a:extLst>
              <a:ext uri="{FF2B5EF4-FFF2-40B4-BE49-F238E27FC236}">
                <a16:creationId xmlns:a16="http://schemas.microsoft.com/office/drawing/2014/main" id="{12824F83-D853-41FB-9034-712DDB7C471D}"/>
              </a:ext>
            </a:extLst>
          </p:cNvPr>
          <p:cNvGrpSpPr>
            <a:grpSpLocks/>
          </p:cNvGrpSpPr>
          <p:nvPr/>
        </p:nvGrpSpPr>
        <p:grpSpPr bwMode="auto">
          <a:xfrm>
            <a:off x="0" y="128588"/>
            <a:ext cx="406400" cy="495300"/>
            <a:chOff x="0" y="0"/>
            <a:chExt cx="406400" cy="494882"/>
          </a:xfrm>
        </p:grpSpPr>
        <p:sp>
          <p:nvSpPr>
            <p:cNvPr id="10" name="矩形 45">
              <a:extLst>
                <a:ext uri="{FF2B5EF4-FFF2-40B4-BE49-F238E27FC236}">
                  <a16:creationId xmlns:a16="http://schemas.microsoft.com/office/drawing/2014/main" id="{0FA0521D-896E-44E0-9F9E-E0A41500BC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586"/>
              <a:ext cx="101600" cy="493296"/>
            </a:xfrm>
            <a:prstGeom prst="rect">
              <a:avLst/>
            </a:prstGeom>
            <a:solidFill>
              <a:srgbClr val="E75B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46">
              <a:extLst>
                <a:ext uri="{FF2B5EF4-FFF2-40B4-BE49-F238E27FC236}">
                  <a16:creationId xmlns:a16="http://schemas.microsoft.com/office/drawing/2014/main" id="{C669B13B-7C59-40F2-A715-AF4517A415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600" y="0"/>
              <a:ext cx="101600" cy="49329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47">
              <a:extLst>
                <a:ext uri="{FF2B5EF4-FFF2-40B4-BE49-F238E27FC236}">
                  <a16:creationId xmlns:a16="http://schemas.microsoft.com/office/drawing/2014/main" id="{585862F0-6DB3-4C84-A6D5-C28D756E0B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200" y="0"/>
              <a:ext cx="101600" cy="49329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48">
              <a:extLst>
                <a:ext uri="{FF2B5EF4-FFF2-40B4-BE49-F238E27FC236}">
                  <a16:creationId xmlns:a16="http://schemas.microsoft.com/office/drawing/2014/main" id="{31357B8E-CA93-42B3-BA96-2657120D7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00" y="0"/>
              <a:ext cx="101600" cy="493295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E9EBF282-77C0-4F84-A533-69961B096FF2}"/>
              </a:ext>
            </a:extLst>
          </p:cNvPr>
          <p:cNvSpPr/>
          <p:nvPr/>
        </p:nvSpPr>
        <p:spPr>
          <a:xfrm>
            <a:off x="254000" y="2737574"/>
            <a:ext cx="6096000" cy="2334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652" tIns="50825" rIns="101652" bIns="50825">
            <a:noAutofit/>
          </a:bodyPr>
          <a:lstStyle/>
          <a:p>
            <a:pPr indent="6480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cs typeface="+mn-ea"/>
              </a:rPr>
              <a:t>TRICERÁTOPS</a:t>
            </a:r>
            <a:endParaRPr lang="zh-CN" altLang="en-US" sz="3600" dirty="0">
              <a:solidFill>
                <a:schemeClr val="tx1">
                  <a:lumMod val="95000"/>
                  <a:lumOff val="5000"/>
                </a:schemeClr>
              </a:solidFill>
              <a:latin typeface="站酷快乐体2016修订版" panose="02010600030101010101" pitchFamily="2" charset="-122"/>
              <a:ea typeface="站酷快乐体2016修订版" panose="02010600030101010101" pitchFamily="2" charset="-122"/>
              <a:cs typeface="+mn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91393F2-FB14-4B00-84FD-AAE2F32219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56" b="48748" l="0" r="52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986" b="48542"/>
          <a:stretch/>
        </p:blipFill>
        <p:spPr>
          <a:xfrm>
            <a:off x="6422496" y="1628775"/>
            <a:ext cx="4536016" cy="4173085"/>
          </a:xfrm>
          <a:prstGeom prst="rect">
            <a:avLst/>
          </a:prstGeom>
        </p:spPr>
      </p:pic>
      <p:sp>
        <p:nvSpPr>
          <p:cNvPr id="3" name="文本框 43">
            <a:extLst>
              <a:ext uri="{FF2B5EF4-FFF2-40B4-BE49-F238E27FC236}">
                <a16:creationId xmlns:a16="http://schemas.microsoft.com/office/drawing/2014/main" id="{ED09A678-C426-406D-A885-4695B3901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816" y="220159"/>
            <a:ext cx="2771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pt-BR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ESPÉCIE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165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43">
            <a:extLst>
              <a:ext uri="{FF2B5EF4-FFF2-40B4-BE49-F238E27FC236}">
                <a16:creationId xmlns:a16="http://schemas.microsoft.com/office/drawing/2014/main" id="{3A4EDBA8-2786-4A01-A7A6-83BBC286A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" y="160338"/>
            <a:ext cx="2771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t-BR" altLang="zh-CN" sz="2400" b="1" dirty="0">
                <a:solidFill>
                  <a:schemeClr val="bg1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CONCLUSÃO</a:t>
            </a:r>
            <a:endParaRPr lang="zh-CN" altLang="zh-CN" sz="2400" b="1" dirty="0">
              <a:solidFill>
                <a:schemeClr val="bg1"/>
              </a:solidFill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</p:txBody>
      </p:sp>
      <p:grpSp>
        <p:nvGrpSpPr>
          <p:cNvPr id="9" name="组合 44">
            <a:extLst>
              <a:ext uri="{FF2B5EF4-FFF2-40B4-BE49-F238E27FC236}">
                <a16:creationId xmlns:a16="http://schemas.microsoft.com/office/drawing/2014/main" id="{12824F83-D853-41FB-9034-712DDB7C471D}"/>
              </a:ext>
            </a:extLst>
          </p:cNvPr>
          <p:cNvGrpSpPr>
            <a:grpSpLocks/>
          </p:cNvGrpSpPr>
          <p:nvPr/>
        </p:nvGrpSpPr>
        <p:grpSpPr bwMode="auto">
          <a:xfrm>
            <a:off x="0" y="128588"/>
            <a:ext cx="406400" cy="495300"/>
            <a:chOff x="0" y="0"/>
            <a:chExt cx="406400" cy="494882"/>
          </a:xfrm>
        </p:grpSpPr>
        <p:sp>
          <p:nvSpPr>
            <p:cNvPr id="10" name="矩形 45">
              <a:extLst>
                <a:ext uri="{FF2B5EF4-FFF2-40B4-BE49-F238E27FC236}">
                  <a16:creationId xmlns:a16="http://schemas.microsoft.com/office/drawing/2014/main" id="{0FA0521D-896E-44E0-9F9E-E0A41500BC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586"/>
              <a:ext cx="101600" cy="493296"/>
            </a:xfrm>
            <a:prstGeom prst="rect">
              <a:avLst/>
            </a:prstGeom>
            <a:solidFill>
              <a:srgbClr val="E75B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46">
              <a:extLst>
                <a:ext uri="{FF2B5EF4-FFF2-40B4-BE49-F238E27FC236}">
                  <a16:creationId xmlns:a16="http://schemas.microsoft.com/office/drawing/2014/main" id="{C669B13B-7C59-40F2-A715-AF4517A415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600" y="0"/>
              <a:ext cx="101600" cy="49329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47">
              <a:extLst>
                <a:ext uri="{FF2B5EF4-FFF2-40B4-BE49-F238E27FC236}">
                  <a16:creationId xmlns:a16="http://schemas.microsoft.com/office/drawing/2014/main" id="{585862F0-6DB3-4C84-A6D5-C28D756E0B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200" y="0"/>
              <a:ext cx="101600" cy="49329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48">
              <a:extLst>
                <a:ext uri="{FF2B5EF4-FFF2-40B4-BE49-F238E27FC236}">
                  <a16:creationId xmlns:a16="http://schemas.microsoft.com/office/drawing/2014/main" id="{31357B8E-CA93-42B3-BA96-2657120D7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00" y="0"/>
              <a:ext cx="101600" cy="493295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" name="组合 72">
            <a:extLst>
              <a:ext uri="{FF2B5EF4-FFF2-40B4-BE49-F238E27FC236}">
                <a16:creationId xmlns:a16="http://schemas.microsoft.com/office/drawing/2014/main" id="{859CE901-A77D-4185-9403-75D05EA7CE1C}"/>
              </a:ext>
            </a:extLst>
          </p:cNvPr>
          <p:cNvGrpSpPr>
            <a:grpSpLocks/>
          </p:cNvGrpSpPr>
          <p:nvPr/>
        </p:nvGrpSpPr>
        <p:grpSpPr bwMode="auto">
          <a:xfrm>
            <a:off x="879477" y="1740700"/>
            <a:ext cx="6626615" cy="1057275"/>
            <a:chOff x="0" y="0"/>
            <a:chExt cx="6627150" cy="1058397"/>
          </a:xfrm>
        </p:grpSpPr>
        <p:grpSp>
          <p:nvGrpSpPr>
            <p:cNvPr id="16" name="组合 9">
              <a:extLst>
                <a:ext uri="{FF2B5EF4-FFF2-40B4-BE49-F238E27FC236}">
                  <a16:creationId xmlns:a16="http://schemas.microsoft.com/office/drawing/2014/main" id="{4505D775-5BD6-4D1E-BA7A-27C4D6FA91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4597980" cy="1002128"/>
              <a:chOff x="0" y="0"/>
              <a:chExt cx="4597980" cy="1002128"/>
            </a:xfrm>
          </p:grpSpPr>
          <p:grpSp>
            <p:nvGrpSpPr>
              <p:cNvPr id="18" name="组合 32">
                <a:extLst>
                  <a:ext uri="{FF2B5EF4-FFF2-40B4-BE49-F238E27FC236}">
                    <a16:creationId xmlns:a16="http://schemas.microsoft.com/office/drawing/2014/main" id="{001661D1-A9A2-4D1F-BE84-B21CFC84F0B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925140" cy="1002128"/>
                <a:chOff x="0" y="0"/>
                <a:chExt cx="1314630" cy="1424030"/>
              </a:xfrm>
            </p:grpSpPr>
            <p:grpSp>
              <p:nvGrpSpPr>
                <p:cNvPr id="20" name="Group 2">
                  <a:extLst>
                    <a:ext uri="{FF2B5EF4-FFF2-40B4-BE49-F238E27FC236}">
                      <a16:creationId xmlns:a16="http://schemas.microsoft.com/office/drawing/2014/main" id="{DCF2354A-1BD6-4F59-8027-A6BDA9F7566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0" y="0"/>
                  <a:ext cx="1314630" cy="1424030"/>
                  <a:chOff x="0" y="0"/>
                  <a:chExt cx="2562" cy="2770"/>
                </a:xfrm>
              </p:grpSpPr>
              <p:sp>
                <p:nvSpPr>
                  <p:cNvPr id="22" name="Oval 3">
                    <a:extLst>
                      <a:ext uri="{FF2B5EF4-FFF2-40B4-BE49-F238E27FC236}">
                        <a16:creationId xmlns:a16="http://schemas.microsoft.com/office/drawing/2014/main" id="{F5CFABF9-A7E8-4EAF-BEA1-38CCCC45C264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05" y="428"/>
                    <a:ext cx="1741" cy="1742"/>
                  </a:xfrm>
                  <a:prstGeom prst="ellipse">
                    <a:avLst/>
                  </a:prstGeom>
                  <a:solidFill>
                    <a:srgbClr val="3CBDDA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108204" tIns="56388" rIns="108204" bIns="56388" anchor="ctr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5pPr>
                    <a:lvl6pPr marL="25146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6pPr>
                    <a:lvl7pPr marL="29718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7pPr>
                    <a:lvl8pPr marL="34290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8pPr>
                    <a:lvl9pPr marL="38862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 typeface="Arial" panose="020B0604020202020204" pitchFamily="34" charset="0"/>
                      <a:buNone/>
                    </a:pPr>
                    <a:endParaRPr lang="zh-CN" altLang="zh-CN" sz="5400">
                      <a:solidFill>
                        <a:srgbClr val="FFFFFF"/>
                      </a:solidFill>
                      <a:latin typeface="站酷快乐体2016修订版" panose="02010600030101010101" pitchFamily="2" charset="-122"/>
                      <a:ea typeface="站酷快乐体2016修订版" panose="02010600030101010101" pitchFamily="2" charset="-122"/>
                    </a:endParaRPr>
                  </a:p>
                </p:txBody>
              </p:sp>
              <p:pic>
                <p:nvPicPr>
                  <p:cNvPr id="23" name="Picture 4" descr="00">
                    <a:extLst>
                      <a:ext uri="{FF2B5EF4-FFF2-40B4-BE49-F238E27FC236}">
                        <a16:creationId xmlns:a16="http://schemas.microsoft.com/office/drawing/2014/main" id="{D32CD123-2624-4193-9B52-9BA647CA186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05" t="3050" r="5560" b="2527"/>
                  <a:stretch>
                    <a:fillRect/>
                  </a:stretch>
                </p:blipFill>
                <p:spPr bwMode="auto">
                  <a:xfrm>
                    <a:off x="0" y="0"/>
                    <a:ext cx="2562" cy="277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21" name="文本框 36">
                  <a:extLst>
                    <a:ext uri="{FF2B5EF4-FFF2-40B4-BE49-F238E27FC236}">
                      <a16:creationId xmlns:a16="http://schemas.microsoft.com/office/drawing/2014/main" id="{B425FBB2-9733-4082-8C4D-097F1D9C71F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5622" y="344637"/>
                  <a:ext cx="324235" cy="6567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r>
                    <a:rPr lang="en-US" altLang="zh-CN" sz="2400" b="1" dirty="0">
                      <a:solidFill>
                        <a:srgbClr val="FFFFFF"/>
                      </a:solidFill>
                      <a:latin typeface="站酷快乐体2016修订版" panose="02010600030101010101" pitchFamily="2" charset="-122"/>
                      <a:ea typeface="站酷快乐体2016修订版" panose="02010600030101010101" pitchFamily="2" charset="-122"/>
                    </a:rPr>
                    <a:t>1</a:t>
                  </a:r>
                  <a:endParaRPr lang="zh-CN" altLang="en-US" sz="2400" b="1" dirty="0">
                    <a:solidFill>
                      <a:srgbClr val="FFFFFF"/>
                    </a:solidFill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endParaRPr>
                </a:p>
              </p:txBody>
            </p:sp>
          </p:grpSp>
          <p:sp>
            <p:nvSpPr>
              <p:cNvPr id="19" name="矩形 7">
                <a:extLst>
                  <a:ext uri="{FF2B5EF4-FFF2-40B4-BE49-F238E27FC236}">
                    <a16:creationId xmlns:a16="http://schemas.microsoft.com/office/drawing/2014/main" id="{0800FB84-55A7-4895-A354-8C7F9B3EA2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6964" y="238373"/>
                <a:ext cx="1781016" cy="523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just"/>
                <a:r>
                  <a:rPr lang="pt-BR" altLang="zh-CN" sz="2800" b="1" dirty="0"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rPr>
                  <a:t>AGENDA</a:t>
                </a:r>
                <a:endParaRPr lang="zh-CN" altLang="en-US" sz="2800" b="1" dirty="0">
                  <a:latin typeface="站酷快乐体2016修订版" panose="02010600030101010101" pitchFamily="2" charset="-122"/>
                  <a:ea typeface="站酷快乐体2016修订版" panose="02010600030101010101" pitchFamily="2" charset="-122"/>
                </a:endParaRPr>
              </a:p>
            </p:txBody>
          </p:sp>
        </p:grpSp>
        <p:cxnSp>
          <p:nvCxnSpPr>
            <p:cNvPr id="17" name="直接连接符 68">
              <a:extLst>
                <a:ext uri="{FF2B5EF4-FFF2-40B4-BE49-F238E27FC236}">
                  <a16:creationId xmlns:a16="http://schemas.microsoft.com/office/drawing/2014/main" id="{56B9DAA5-D80A-4224-9D78-6289204304D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000157" y="1058397"/>
              <a:ext cx="5626993" cy="0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4" name="组合 72">
            <a:extLst>
              <a:ext uri="{FF2B5EF4-FFF2-40B4-BE49-F238E27FC236}">
                <a16:creationId xmlns:a16="http://schemas.microsoft.com/office/drawing/2014/main" id="{3C0824B9-E0CD-49FD-A285-3059B05718DB}"/>
              </a:ext>
            </a:extLst>
          </p:cNvPr>
          <p:cNvGrpSpPr>
            <a:grpSpLocks/>
          </p:cNvGrpSpPr>
          <p:nvPr/>
        </p:nvGrpSpPr>
        <p:grpSpPr bwMode="auto">
          <a:xfrm>
            <a:off x="2036764" y="3093911"/>
            <a:ext cx="6626615" cy="1057275"/>
            <a:chOff x="0" y="0"/>
            <a:chExt cx="6627150" cy="1058397"/>
          </a:xfrm>
        </p:grpSpPr>
        <p:grpSp>
          <p:nvGrpSpPr>
            <p:cNvPr id="25" name="组合 9">
              <a:extLst>
                <a:ext uri="{FF2B5EF4-FFF2-40B4-BE49-F238E27FC236}">
                  <a16:creationId xmlns:a16="http://schemas.microsoft.com/office/drawing/2014/main" id="{33D1328D-688A-4A17-A84D-B95138DED5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4097096" cy="1002128"/>
              <a:chOff x="0" y="0"/>
              <a:chExt cx="4097096" cy="1002128"/>
            </a:xfrm>
          </p:grpSpPr>
          <p:grpSp>
            <p:nvGrpSpPr>
              <p:cNvPr id="27" name="组合 32">
                <a:extLst>
                  <a:ext uri="{FF2B5EF4-FFF2-40B4-BE49-F238E27FC236}">
                    <a16:creationId xmlns:a16="http://schemas.microsoft.com/office/drawing/2014/main" id="{CB7BE195-AA97-434C-BD41-B093C08383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925140" cy="1002128"/>
                <a:chOff x="0" y="0"/>
                <a:chExt cx="1314630" cy="1424030"/>
              </a:xfrm>
            </p:grpSpPr>
            <p:grpSp>
              <p:nvGrpSpPr>
                <p:cNvPr id="29" name="Group 2">
                  <a:extLst>
                    <a:ext uri="{FF2B5EF4-FFF2-40B4-BE49-F238E27FC236}">
                      <a16:creationId xmlns:a16="http://schemas.microsoft.com/office/drawing/2014/main" id="{6ACE9BCD-07FD-48BA-91B9-EB27B05E2BC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0" y="0"/>
                  <a:ext cx="1314630" cy="1424030"/>
                  <a:chOff x="0" y="0"/>
                  <a:chExt cx="2562" cy="2770"/>
                </a:xfrm>
              </p:grpSpPr>
              <p:sp>
                <p:nvSpPr>
                  <p:cNvPr id="31" name="Oval 3">
                    <a:extLst>
                      <a:ext uri="{FF2B5EF4-FFF2-40B4-BE49-F238E27FC236}">
                        <a16:creationId xmlns:a16="http://schemas.microsoft.com/office/drawing/2014/main" id="{150CE296-271E-43EA-AA30-5528EDCE686C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05" y="428"/>
                    <a:ext cx="1741" cy="1742"/>
                  </a:xfrm>
                  <a:prstGeom prst="ellipse">
                    <a:avLst/>
                  </a:prstGeom>
                  <a:solidFill>
                    <a:srgbClr val="3CBDDA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108204" tIns="56388" rIns="108204" bIns="56388" anchor="ctr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5pPr>
                    <a:lvl6pPr marL="25146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6pPr>
                    <a:lvl7pPr marL="29718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7pPr>
                    <a:lvl8pPr marL="34290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8pPr>
                    <a:lvl9pPr marL="38862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 typeface="Arial" panose="020B0604020202020204" pitchFamily="34" charset="0"/>
                      <a:buNone/>
                    </a:pPr>
                    <a:endParaRPr lang="zh-CN" altLang="zh-CN" sz="5400">
                      <a:solidFill>
                        <a:srgbClr val="FFFFFF"/>
                      </a:solidFill>
                      <a:latin typeface="站酷快乐体2016修订版" panose="02010600030101010101" pitchFamily="2" charset="-122"/>
                      <a:ea typeface="站酷快乐体2016修订版" panose="02010600030101010101" pitchFamily="2" charset="-122"/>
                    </a:endParaRPr>
                  </a:p>
                </p:txBody>
              </p:sp>
              <p:pic>
                <p:nvPicPr>
                  <p:cNvPr id="32" name="Picture 4" descr="00">
                    <a:extLst>
                      <a:ext uri="{FF2B5EF4-FFF2-40B4-BE49-F238E27FC236}">
                        <a16:creationId xmlns:a16="http://schemas.microsoft.com/office/drawing/2014/main" id="{BA641AD8-5C65-487F-B59A-1BF8C989916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05" t="3050" r="5560" b="2527"/>
                  <a:stretch>
                    <a:fillRect/>
                  </a:stretch>
                </p:blipFill>
                <p:spPr bwMode="auto">
                  <a:xfrm>
                    <a:off x="0" y="0"/>
                    <a:ext cx="2562" cy="277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30" name="文本框 36">
                  <a:extLst>
                    <a:ext uri="{FF2B5EF4-FFF2-40B4-BE49-F238E27FC236}">
                      <a16:creationId xmlns:a16="http://schemas.microsoft.com/office/drawing/2014/main" id="{229902DB-7E9D-4480-AB94-672D62727EC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5622" y="344637"/>
                  <a:ext cx="324235" cy="6567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r>
                    <a:rPr lang="en-US" altLang="zh-CN" sz="2400" b="1" dirty="0">
                      <a:solidFill>
                        <a:srgbClr val="FFFFFF"/>
                      </a:solidFill>
                      <a:latin typeface="站酷快乐体2016修订版" panose="02010600030101010101" pitchFamily="2" charset="-122"/>
                      <a:ea typeface="站酷快乐体2016修订版" panose="02010600030101010101" pitchFamily="2" charset="-122"/>
                    </a:rPr>
                    <a:t>2</a:t>
                  </a:r>
                  <a:endParaRPr lang="zh-CN" altLang="en-US" sz="2400" b="1" dirty="0">
                    <a:solidFill>
                      <a:srgbClr val="FFFFFF"/>
                    </a:solidFill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endParaRPr>
                </a:p>
              </p:txBody>
            </p:sp>
          </p:grpSp>
          <p:sp>
            <p:nvSpPr>
              <p:cNvPr id="28" name="矩形 7">
                <a:extLst>
                  <a:ext uri="{FF2B5EF4-FFF2-40B4-BE49-F238E27FC236}">
                    <a16:creationId xmlns:a16="http://schemas.microsoft.com/office/drawing/2014/main" id="{0549E7FD-5BDB-4397-BD6B-0BE4125BFA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3011" y="238373"/>
                <a:ext cx="3204085" cy="523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pt-BR" altLang="zh-CN" sz="2800" b="1" dirty="0"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rPr>
                  <a:t>ATIVIDADES PPT</a:t>
                </a:r>
                <a:endParaRPr lang="en-US" altLang="zh-CN" sz="2800" b="1" dirty="0">
                  <a:latin typeface="站酷快乐体2016修订版" panose="02010600030101010101" pitchFamily="2" charset="-122"/>
                  <a:ea typeface="站酷快乐体2016修订版" panose="02010600030101010101" pitchFamily="2" charset="-122"/>
                </a:endParaRPr>
              </a:p>
            </p:txBody>
          </p:sp>
        </p:grpSp>
        <p:cxnSp>
          <p:nvCxnSpPr>
            <p:cNvPr id="26" name="直接连接符 68">
              <a:extLst>
                <a:ext uri="{FF2B5EF4-FFF2-40B4-BE49-F238E27FC236}">
                  <a16:creationId xmlns:a16="http://schemas.microsoft.com/office/drawing/2014/main" id="{5DE2E4A7-A6E0-4FA1-9BE7-B053C84974D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000157" y="1058397"/>
              <a:ext cx="5626993" cy="0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3" name="组合 72">
            <a:extLst>
              <a:ext uri="{FF2B5EF4-FFF2-40B4-BE49-F238E27FC236}">
                <a16:creationId xmlns:a16="http://schemas.microsoft.com/office/drawing/2014/main" id="{02A1AFBE-1AA0-4135-A841-BFDBBB1B0B33}"/>
              </a:ext>
            </a:extLst>
          </p:cNvPr>
          <p:cNvGrpSpPr>
            <a:grpSpLocks/>
          </p:cNvGrpSpPr>
          <p:nvPr/>
        </p:nvGrpSpPr>
        <p:grpSpPr bwMode="auto">
          <a:xfrm>
            <a:off x="2961829" y="4454144"/>
            <a:ext cx="6626615" cy="1057275"/>
            <a:chOff x="0" y="0"/>
            <a:chExt cx="6627150" cy="1058397"/>
          </a:xfrm>
        </p:grpSpPr>
        <p:grpSp>
          <p:nvGrpSpPr>
            <p:cNvPr id="34" name="组合 9">
              <a:extLst>
                <a:ext uri="{FF2B5EF4-FFF2-40B4-BE49-F238E27FC236}">
                  <a16:creationId xmlns:a16="http://schemas.microsoft.com/office/drawing/2014/main" id="{7B74C0C3-D0A8-4B7C-ADA8-43F55D86C3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101143" cy="1002128"/>
              <a:chOff x="0" y="0"/>
              <a:chExt cx="5101143" cy="1002128"/>
            </a:xfrm>
          </p:grpSpPr>
          <p:grpSp>
            <p:nvGrpSpPr>
              <p:cNvPr id="36" name="组合 32">
                <a:extLst>
                  <a:ext uri="{FF2B5EF4-FFF2-40B4-BE49-F238E27FC236}">
                    <a16:creationId xmlns:a16="http://schemas.microsoft.com/office/drawing/2014/main" id="{5470A8FA-9E52-4D01-AF58-90420251A8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925140" cy="1002128"/>
                <a:chOff x="0" y="0"/>
                <a:chExt cx="1314630" cy="1424030"/>
              </a:xfrm>
            </p:grpSpPr>
            <p:grpSp>
              <p:nvGrpSpPr>
                <p:cNvPr id="38" name="Group 2">
                  <a:extLst>
                    <a:ext uri="{FF2B5EF4-FFF2-40B4-BE49-F238E27FC236}">
                      <a16:creationId xmlns:a16="http://schemas.microsoft.com/office/drawing/2014/main" id="{A969B233-4CDB-4D8B-BC66-F1A1EF1833F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0" y="0"/>
                  <a:ext cx="1314630" cy="1424030"/>
                  <a:chOff x="0" y="0"/>
                  <a:chExt cx="2562" cy="2770"/>
                </a:xfrm>
              </p:grpSpPr>
              <p:sp>
                <p:nvSpPr>
                  <p:cNvPr id="40" name="Oval 3">
                    <a:extLst>
                      <a:ext uri="{FF2B5EF4-FFF2-40B4-BE49-F238E27FC236}">
                        <a16:creationId xmlns:a16="http://schemas.microsoft.com/office/drawing/2014/main" id="{3C4C57DC-9F10-438E-A731-FA4D461DEF90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05" y="428"/>
                    <a:ext cx="1741" cy="1742"/>
                  </a:xfrm>
                  <a:prstGeom prst="ellipse">
                    <a:avLst/>
                  </a:prstGeom>
                  <a:solidFill>
                    <a:srgbClr val="3CBDDA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108204" tIns="56388" rIns="108204" bIns="56388" anchor="ctr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5pPr>
                    <a:lvl6pPr marL="25146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6pPr>
                    <a:lvl7pPr marL="29718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7pPr>
                    <a:lvl8pPr marL="34290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8pPr>
                    <a:lvl9pPr marL="38862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 typeface="Arial" panose="020B0604020202020204" pitchFamily="34" charset="0"/>
                      <a:buNone/>
                    </a:pPr>
                    <a:endParaRPr lang="zh-CN" altLang="zh-CN" sz="5400">
                      <a:solidFill>
                        <a:srgbClr val="FFFFFF"/>
                      </a:solidFill>
                      <a:latin typeface="站酷快乐体2016修订版" panose="02010600030101010101" pitchFamily="2" charset="-122"/>
                      <a:ea typeface="站酷快乐体2016修订版" panose="02010600030101010101" pitchFamily="2" charset="-122"/>
                    </a:endParaRPr>
                  </a:p>
                </p:txBody>
              </p:sp>
              <p:pic>
                <p:nvPicPr>
                  <p:cNvPr id="41" name="Picture 4" descr="00">
                    <a:extLst>
                      <a:ext uri="{FF2B5EF4-FFF2-40B4-BE49-F238E27FC236}">
                        <a16:creationId xmlns:a16="http://schemas.microsoft.com/office/drawing/2014/main" id="{B3CB7B58-8DA8-4484-8C71-1CB99D61A89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05" t="3050" r="5560" b="2527"/>
                  <a:stretch>
                    <a:fillRect/>
                  </a:stretch>
                </p:blipFill>
                <p:spPr bwMode="auto">
                  <a:xfrm>
                    <a:off x="0" y="0"/>
                    <a:ext cx="2562" cy="277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39" name="文本框 36">
                  <a:extLst>
                    <a:ext uri="{FF2B5EF4-FFF2-40B4-BE49-F238E27FC236}">
                      <a16:creationId xmlns:a16="http://schemas.microsoft.com/office/drawing/2014/main" id="{D176BD7C-7CD9-47FB-91BC-B8DA73EB42A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5622" y="344637"/>
                  <a:ext cx="324235" cy="6567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r>
                    <a:rPr lang="en-US" altLang="zh-CN" sz="2400" b="1" dirty="0">
                      <a:solidFill>
                        <a:srgbClr val="FFFFFF"/>
                      </a:solidFill>
                      <a:latin typeface="站酷快乐体2016修订版" panose="02010600030101010101" pitchFamily="2" charset="-122"/>
                      <a:ea typeface="站酷快乐体2016修订版" panose="02010600030101010101" pitchFamily="2" charset="-122"/>
                    </a:rPr>
                    <a:t>3</a:t>
                  </a:r>
                  <a:endParaRPr lang="zh-CN" altLang="en-US" sz="2400" b="1" dirty="0">
                    <a:solidFill>
                      <a:srgbClr val="FFFFFF"/>
                    </a:solidFill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endParaRPr>
                </a:p>
              </p:txBody>
            </p:sp>
          </p:grpSp>
          <p:sp>
            <p:nvSpPr>
              <p:cNvPr id="37" name="矩形 7">
                <a:extLst>
                  <a:ext uri="{FF2B5EF4-FFF2-40B4-BE49-F238E27FC236}">
                    <a16:creationId xmlns:a16="http://schemas.microsoft.com/office/drawing/2014/main" id="{3CFD0B34-9BED-4C4C-92C6-175E42A44E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3229" y="238373"/>
                <a:ext cx="4057914" cy="523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pt-BR" altLang="zh-CN" sz="2800" b="1" dirty="0"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rPr>
                  <a:t>CAIXA DE MATERIAIS</a:t>
                </a:r>
                <a:endParaRPr lang="en-US" altLang="zh-CN" sz="2800" b="1" dirty="0">
                  <a:latin typeface="站酷快乐体2016修订版" panose="02010600030101010101" pitchFamily="2" charset="-122"/>
                  <a:ea typeface="站酷快乐体2016修订版" panose="02010600030101010101" pitchFamily="2" charset="-122"/>
                </a:endParaRPr>
              </a:p>
            </p:txBody>
          </p:sp>
        </p:grpSp>
        <p:cxnSp>
          <p:nvCxnSpPr>
            <p:cNvPr id="35" name="直接连接符 68">
              <a:extLst>
                <a:ext uri="{FF2B5EF4-FFF2-40B4-BE49-F238E27FC236}">
                  <a16:creationId xmlns:a16="http://schemas.microsoft.com/office/drawing/2014/main" id="{1111B8EF-9DAD-44E3-AD68-97BFB4E6F13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000157" y="1058397"/>
              <a:ext cx="5626993" cy="0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42" name="图片 41">
            <a:extLst>
              <a:ext uri="{FF2B5EF4-FFF2-40B4-BE49-F238E27FC236}">
                <a16:creationId xmlns:a16="http://schemas.microsoft.com/office/drawing/2014/main" id="{350FF83D-486A-41B6-8B1D-0179010EB7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687" y="2339665"/>
            <a:ext cx="2881678" cy="422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25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51</Words>
  <Application>Microsoft Office PowerPoint</Application>
  <PresentationFormat>Widescreen</PresentationFormat>
  <Paragraphs>35</Paragraphs>
  <Slides>10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6" baseType="lpstr">
      <vt:lpstr>微软雅黑</vt:lpstr>
      <vt:lpstr>Arial</vt:lpstr>
      <vt:lpstr>Calibri</vt:lpstr>
      <vt:lpstr>Calibri Light</vt:lpstr>
      <vt:lpstr>站酷快乐体2016修订版</vt:lpstr>
      <vt:lpstr>Office 主题</vt:lpstr>
      <vt:lpstr>Apresentação do PowerPoint</vt:lpstr>
      <vt:lpstr>Apresentação do PowerPoint</vt:lpstr>
      <vt:lpstr>OS DINOSSAUROS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曹晨</dc:creator>
  <cp:lastModifiedBy>Diane Marli Lemes Pereira</cp:lastModifiedBy>
  <cp:revision>22</cp:revision>
  <dcterms:created xsi:type="dcterms:W3CDTF">2017-09-12T08:11:42Z</dcterms:created>
  <dcterms:modified xsi:type="dcterms:W3CDTF">2020-09-28T13:06:47Z</dcterms:modified>
</cp:coreProperties>
</file>