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301" r:id="rId4"/>
    <p:sldId id="294" r:id="rId5"/>
    <p:sldId id="257" r:id="rId6"/>
    <p:sldId id="258" r:id="rId7"/>
    <p:sldId id="259" r:id="rId8"/>
    <p:sldId id="260" r:id="rId9"/>
    <p:sldId id="275" r:id="rId10"/>
    <p:sldId id="261" r:id="rId11"/>
    <p:sldId id="277" r:id="rId12"/>
    <p:sldId id="297" r:id="rId13"/>
    <p:sldId id="268" r:id="rId14"/>
    <p:sldId id="262" r:id="rId15"/>
    <p:sldId id="264" r:id="rId16"/>
    <p:sldId id="278" r:id="rId17"/>
    <p:sldId id="276" r:id="rId18"/>
    <p:sldId id="296" r:id="rId19"/>
    <p:sldId id="266" r:id="rId20"/>
    <p:sldId id="269" r:id="rId21"/>
    <p:sldId id="270" r:id="rId22"/>
    <p:sldId id="271" r:id="rId23"/>
    <p:sldId id="29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99" r:id="rId34"/>
    <p:sldId id="273" r:id="rId35"/>
    <p:sldId id="290" r:id="rId36"/>
    <p:sldId id="272" r:id="rId37"/>
    <p:sldId id="291" r:id="rId38"/>
    <p:sldId id="274" r:id="rId39"/>
    <p:sldId id="292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B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5" autoAdjust="0"/>
    <p:restoredTop sz="94660"/>
  </p:normalViewPr>
  <p:slideViewPr>
    <p:cSldViewPr>
      <p:cViewPr varScale="1">
        <p:scale>
          <a:sx n="105" d="100"/>
          <a:sy n="105" d="100"/>
        </p:scale>
        <p:origin x="1704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54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3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39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26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2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98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75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795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83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16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205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00FA5-B029-49E7-B7E5-9673D2647E9B}" type="datetimeFigureOut">
              <a:rPr lang="pt-BR" smtClean="0"/>
              <a:t>17/01/2021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86CBA-263D-4F7B-9D56-036F163A63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05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3">
            <a:extLst>
              <a:ext uri="{FF2B5EF4-FFF2-40B4-BE49-F238E27FC236}">
                <a16:creationId xmlns:a16="http://schemas.microsoft.com/office/drawing/2014/main" id="{4410BD14-E732-434E-BE1F-DFB1845D0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708"/>
            <a:ext cx="6145301" cy="1312460"/>
          </a:xfrm>
          <a:prstGeom prst="rect">
            <a:avLst/>
          </a:prstGeom>
        </p:spPr>
      </p:pic>
      <p:pic>
        <p:nvPicPr>
          <p:cNvPr id="5" name="图片 34">
            <a:extLst>
              <a:ext uri="{FF2B5EF4-FFF2-40B4-BE49-F238E27FC236}">
                <a16:creationId xmlns:a16="http://schemas.microsoft.com/office/drawing/2014/main" id="{FE888901-B4E9-4E8D-81A5-4E8C8FE17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650" y="-13071"/>
            <a:ext cx="6145301" cy="1384468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26AE63D6-CC01-4FCC-BFBA-5424B396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994" y="3085174"/>
            <a:ext cx="6212362" cy="3773751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F597CDBC-D44B-409B-978D-4D8CC5921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842" y="3962921"/>
            <a:ext cx="5694158" cy="2883658"/>
          </a:xfrm>
          <a:prstGeom prst="rect">
            <a:avLst/>
          </a:prstGeom>
        </p:spPr>
      </p:pic>
      <p:sp>
        <p:nvSpPr>
          <p:cNvPr id="9" name="矩形 12">
            <a:extLst>
              <a:ext uri="{FF2B5EF4-FFF2-40B4-BE49-F238E27FC236}">
                <a16:creationId xmlns:a16="http://schemas.microsoft.com/office/drawing/2014/main" id="{3AC20F25-92BA-41AB-B021-68C19BB0CD63}"/>
              </a:ext>
            </a:extLst>
          </p:cNvPr>
          <p:cNvSpPr/>
          <p:nvPr/>
        </p:nvSpPr>
        <p:spPr>
          <a:xfrm>
            <a:off x="539551" y="1322537"/>
            <a:ext cx="8064897" cy="421292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91315E71-C42C-49FD-A590-746CE548FB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ALIMENTAÇÃO</a:t>
            </a:r>
            <a:br>
              <a:rPr lang="pt-BR" dirty="0"/>
            </a:br>
            <a:r>
              <a:rPr lang="pt-BR" dirty="0">
                <a:solidFill>
                  <a:srgbClr val="FF0000"/>
                </a:solidFill>
              </a:rPr>
              <a:t>FRUTAS</a:t>
            </a:r>
          </a:p>
        </p:txBody>
      </p:sp>
      <p:sp>
        <p:nvSpPr>
          <p:cNvPr id="11" name="文本框 42">
            <a:extLst>
              <a:ext uri="{FF2B5EF4-FFF2-40B4-BE49-F238E27FC236}">
                <a16:creationId xmlns:a16="http://schemas.microsoft.com/office/drawing/2014/main" id="{100CE2E8-5940-4C77-B5DA-E8FAAF4060DD}"/>
              </a:ext>
            </a:extLst>
          </p:cNvPr>
          <p:cNvSpPr txBox="1"/>
          <p:nvPr/>
        </p:nvSpPr>
        <p:spPr>
          <a:xfrm>
            <a:off x="2975452" y="4543940"/>
            <a:ext cx="334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zh-CN" sz="2000" dirty="0">
                <a:solidFill>
                  <a:srgbClr val="EE7F23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AEE/ PROF. DIANE MARLI</a:t>
            </a:r>
            <a:endParaRPr lang="zh-CN" altLang="en-US" sz="2000" dirty="0">
              <a:solidFill>
                <a:srgbClr val="EE7F23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B8C2BBA1-0D52-4F9A-9A56-29D7C919E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652" y="4483411"/>
            <a:ext cx="630544" cy="463849"/>
          </a:xfrm>
          <a:prstGeom prst="rect">
            <a:avLst/>
          </a:prstGeom>
        </p:spPr>
      </p:pic>
      <p:pic>
        <p:nvPicPr>
          <p:cNvPr id="13" name="图片 40">
            <a:extLst>
              <a:ext uri="{FF2B5EF4-FFF2-40B4-BE49-F238E27FC236}">
                <a16:creationId xmlns:a16="http://schemas.microsoft.com/office/drawing/2014/main" id="{5D6F911E-029E-4D61-BA62-3573E0541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36936" y="4446042"/>
            <a:ext cx="629050" cy="4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67514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/>
              <a:t>QUAL É A COR DA UVA?</a:t>
            </a:r>
          </a:p>
        </p:txBody>
      </p:sp>
      <p:pic>
        <p:nvPicPr>
          <p:cNvPr id="5122" name="Picture 2" descr="C:\Users\Érika\Desktop\mudas-de-uva-thompson-promoco-sem-semente-doce-D_NQ_NP_956869-MLB25674861682_062017-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12687" r="10939" b="15202"/>
          <a:stretch/>
        </p:blipFill>
        <p:spPr bwMode="auto">
          <a:xfrm>
            <a:off x="3275856" y="1844824"/>
            <a:ext cx="2560320" cy="201168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364088" y="4941168"/>
            <a:ext cx="1584176" cy="14401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483768" y="4941168"/>
            <a:ext cx="1584176" cy="1440160"/>
          </a:xfrm>
          <a:prstGeom prst="rect">
            <a:avLst/>
          </a:prstGeom>
          <a:solidFill>
            <a:srgbClr val="15A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167709" y="4617308"/>
            <a:ext cx="2216294" cy="2087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278D701-DF90-45F2-BBE2-D6C6537286CA}"/>
              </a:ext>
            </a:extLst>
          </p:cNvPr>
          <p:cNvSpPr/>
          <p:nvPr/>
        </p:nvSpPr>
        <p:spPr>
          <a:xfrm>
            <a:off x="3007994" y="61216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E65EC4A-A59D-4CE1-AF70-9E500DB544DE}"/>
              </a:ext>
            </a:extLst>
          </p:cNvPr>
          <p:cNvSpPr/>
          <p:nvPr/>
        </p:nvSpPr>
        <p:spPr>
          <a:xfrm>
            <a:off x="5744298" y="61410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0" name="Botão de ação: Som 9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041ABCB8-1F6A-46BE-9479-ACFAF1770B89}"/>
              </a:ext>
            </a:extLst>
          </p:cNvPr>
          <p:cNvSpPr/>
          <p:nvPr/>
        </p:nvSpPr>
        <p:spPr>
          <a:xfrm>
            <a:off x="3131840" y="6426616"/>
            <a:ext cx="360040" cy="40997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Botão de ação: Som 11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4B05E45C-55F1-4625-AA2A-1539C59981AC}"/>
              </a:ext>
            </a:extLst>
          </p:cNvPr>
          <p:cNvSpPr/>
          <p:nvPr/>
        </p:nvSpPr>
        <p:spPr>
          <a:xfrm>
            <a:off x="5849145" y="6414574"/>
            <a:ext cx="293295" cy="31124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3B735C64-4148-4773-BEB8-3DC9C50B0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3ECA2E59-AB44-4DE7-B41D-682ADC52F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6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467514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/>
              <a:t>QUAL É A COR DO ABACAXI?</a:t>
            </a:r>
          </a:p>
        </p:txBody>
      </p:sp>
      <p:sp>
        <p:nvSpPr>
          <p:cNvPr id="5" name="Retângulo 4"/>
          <p:cNvSpPr/>
          <p:nvPr/>
        </p:nvSpPr>
        <p:spPr>
          <a:xfrm>
            <a:off x="5364088" y="4941168"/>
            <a:ext cx="1584176" cy="14401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167709" y="4617308"/>
            <a:ext cx="2216294" cy="2087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C:\Users\Érika\Desktop\ABACA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2303226" cy="244827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483768" y="4941168"/>
            <a:ext cx="1584176" cy="1440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E6BFE50-9BAD-41DD-93EE-23B8438F1CB1}"/>
              </a:ext>
            </a:extLst>
          </p:cNvPr>
          <p:cNvSpPr/>
          <p:nvPr/>
        </p:nvSpPr>
        <p:spPr>
          <a:xfrm>
            <a:off x="3007994" y="61216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3B2E2B3-91DF-4F6B-A173-9C43229F0056}"/>
              </a:ext>
            </a:extLst>
          </p:cNvPr>
          <p:cNvSpPr/>
          <p:nvPr/>
        </p:nvSpPr>
        <p:spPr>
          <a:xfrm>
            <a:off x="5744298" y="61410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Botão de ação: Som 5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D463F406-3135-42B4-B259-6E9DDED65B2B}"/>
              </a:ext>
            </a:extLst>
          </p:cNvPr>
          <p:cNvSpPr/>
          <p:nvPr/>
        </p:nvSpPr>
        <p:spPr>
          <a:xfrm>
            <a:off x="3131840" y="6426616"/>
            <a:ext cx="360040" cy="40997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Botão de ação: Som 13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D17977F7-87DF-4B1B-AF18-403012778A45}"/>
              </a:ext>
            </a:extLst>
          </p:cNvPr>
          <p:cNvSpPr/>
          <p:nvPr/>
        </p:nvSpPr>
        <p:spPr>
          <a:xfrm>
            <a:off x="5849145" y="6414574"/>
            <a:ext cx="293295" cy="31124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65385A3B-53B6-48ED-BA6C-4453D8BD6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C569F492-FB1B-4C03-9F53-74CD8A2F8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3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4BA2114-DE95-49A5-AFC2-CF0E67D51C6D}"/>
              </a:ext>
            </a:extLst>
          </p:cNvPr>
          <p:cNvGrpSpPr/>
          <p:nvPr/>
        </p:nvGrpSpPr>
        <p:grpSpPr>
          <a:xfrm>
            <a:off x="387052" y="4781784"/>
            <a:ext cx="8592964" cy="3410140"/>
            <a:chOff x="227508" y="4323197"/>
            <a:chExt cx="11868026" cy="4463767"/>
          </a:xfrm>
        </p:grpSpPr>
        <p:pic>
          <p:nvPicPr>
            <p:cNvPr id="3" name="图片 33">
              <a:extLst>
                <a:ext uri="{FF2B5EF4-FFF2-40B4-BE49-F238E27FC236}">
                  <a16:creationId xmlns:a16="http://schemas.microsoft.com/office/drawing/2014/main" id="{14D1D0C5-78AC-4922-A8A0-5F43E638D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1221" y="5913809"/>
              <a:ext cx="134124" cy="414564"/>
            </a:xfrm>
            <a:prstGeom prst="rect">
              <a:avLst/>
            </a:prstGeom>
          </p:spPr>
        </p:pic>
        <p:pic>
          <p:nvPicPr>
            <p:cNvPr id="4" name="图片 34">
              <a:extLst>
                <a:ext uri="{FF2B5EF4-FFF2-40B4-BE49-F238E27FC236}">
                  <a16:creationId xmlns:a16="http://schemas.microsoft.com/office/drawing/2014/main" id="{E4BB382A-92D0-4D75-A0F5-BA76FB61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5293" y="5960941"/>
              <a:ext cx="128027" cy="420660"/>
            </a:xfrm>
            <a:prstGeom prst="rect">
              <a:avLst/>
            </a:prstGeom>
          </p:spPr>
        </p:pic>
        <p:pic>
          <p:nvPicPr>
            <p:cNvPr id="5" name="图片 35">
              <a:extLst>
                <a:ext uri="{FF2B5EF4-FFF2-40B4-BE49-F238E27FC236}">
                  <a16:creationId xmlns:a16="http://schemas.microsoft.com/office/drawing/2014/main" id="{8D1B056B-A4AB-4C0A-B83E-AC0C950D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9250" y="5754439"/>
              <a:ext cx="134124" cy="414564"/>
            </a:xfrm>
            <a:prstGeom prst="rect">
              <a:avLst/>
            </a:prstGeom>
          </p:spPr>
        </p:pic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B906E83D-F5A6-4F16-A4AC-17D6EF01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7387" y="5512537"/>
              <a:ext cx="256054" cy="201185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946C132B-6617-49F8-BD60-48983EBE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1391" y="5394635"/>
              <a:ext cx="256054" cy="201185"/>
            </a:xfrm>
            <a:prstGeom prst="rect">
              <a:avLst/>
            </a:prstGeom>
          </p:spPr>
        </p:pic>
        <p:grpSp>
          <p:nvGrpSpPr>
            <p:cNvPr id="8" name="组合 2">
              <a:extLst>
                <a:ext uri="{FF2B5EF4-FFF2-40B4-BE49-F238E27FC236}">
                  <a16:creationId xmlns:a16="http://schemas.microsoft.com/office/drawing/2014/main" id="{37459AC4-A115-4981-B636-44282BBD3D3B}"/>
                </a:ext>
              </a:extLst>
            </p:cNvPr>
            <p:cNvGrpSpPr/>
            <p:nvPr/>
          </p:nvGrpSpPr>
          <p:grpSpPr>
            <a:xfrm>
              <a:off x="227508" y="4323197"/>
              <a:ext cx="11868026" cy="4463767"/>
              <a:chOff x="227508" y="4323197"/>
              <a:chExt cx="11868026" cy="4463767"/>
            </a:xfrm>
          </p:grpSpPr>
          <p:pic>
            <p:nvPicPr>
              <p:cNvPr id="9" name="图片 31">
                <a:extLst>
                  <a:ext uri="{FF2B5EF4-FFF2-40B4-BE49-F238E27FC236}">
                    <a16:creationId xmlns:a16="http://schemas.microsoft.com/office/drawing/2014/main" id="{BD22D075-967D-469D-B060-A10316538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3965" y="4323197"/>
                <a:ext cx="859611" cy="249958"/>
              </a:xfrm>
              <a:prstGeom prst="rect">
                <a:avLst/>
              </a:prstGeom>
            </p:spPr>
          </p:pic>
          <p:pic>
            <p:nvPicPr>
              <p:cNvPr id="10" name="图片 32">
                <a:extLst>
                  <a:ext uri="{FF2B5EF4-FFF2-40B4-BE49-F238E27FC236}">
                    <a16:creationId xmlns:a16="http://schemas.microsoft.com/office/drawing/2014/main" id="{90F1C0D4-3F92-47BF-8049-6BDB3F9F9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14672" y="4550750"/>
                <a:ext cx="641051" cy="186405"/>
              </a:xfrm>
              <a:prstGeom prst="rect">
                <a:avLst/>
              </a:prstGeom>
            </p:spPr>
          </p:pic>
          <p:pic>
            <p:nvPicPr>
              <p:cNvPr id="11" name="图片 38">
                <a:extLst>
                  <a:ext uri="{FF2B5EF4-FFF2-40B4-BE49-F238E27FC236}">
                    <a16:creationId xmlns:a16="http://schemas.microsoft.com/office/drawing/2014/main" id="{C74BFB97-1EE3-4A1F-B678-F0A9449BC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7033" y="4720580"/>
                <a:ext cx="5968501" cy="4066384"/>
              </a:xfrm>
              <a:prstGeom prst="rect">
                <a:avLst/>
              </a:prstGeom>
            </p:spPr>
          </p:pic>
          <p:pic>
            <p:nvPicPr>
              <p:cNvPr id="12" name="图片 39">
                <a:extLst>
                  <a:ext uri="{FF2B5EF4-FFF2-40B4-BE49-F238E27FC236}">
                    <a16:creationId xmlns:a16="http://schemas.microsoft.com/office/drawing/2014/main" id="{C63F2A5C-2842-4C54-A552-92993E40D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508" y="4680130"/>
                <a:ext cx="5584420" cy="3968840"/>
              </a:xfrm>
              <a:prstGeom prst="rect">
                <a:avLst/>
              </a:prstGeom>
            </p:spPr>
          </p:pic>
        </p:grpSp>
      </p:grp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2AC4234A-E1E7-493B-BAC4-DB7C905D24F1}"/>
              </a:ext>
            </a:extLst>
          </p:cNvPr>
          <p:cNvGrpSpPr/>
          <p:nvPr/>
        </p:nvGrpSpPr>
        <p:grpSpPr>
          <a:xfrm>
            <a:off x="112032" y="666094"/>
            <a:ext cx="8919936" cy="2823635"/>
            <a:chOff x="920751" y="1322537"/>
            <a:chExt cx="10350499" cy="421292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矩形 20">
              <a:extLst>
                <a:ext uri="{FF2B5EF4-FFF2-40B4-BE49-F238E27FC236}">
                  <a16:creationId xmlns:a16="http://schemas.microsoft.com/office/drawing/2014/main" id="{87707E52-FE8E-4830-A9DA-75522E62543D}"/>
                </a:ext>
              </a:extLst>
            </p:cNvPr>
            <p:cNvSpPr/>
            <p:nvPr/>
          </p:nvSpPr>
          <p:spPr>
            <a:xfrm>
              <a:off x="920751" y="1322537"/>
              <a:ext cx="10350499" cy="4212926"/>
            </a:xfrm>
            <a:prstGeom prst="rect">
              <a:avLst/>
            </a:prstGeom>
            <a:grpFill/>
            <a:ln w="57150" cmpd="thickThin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矩形 21">
              <a:extLst>
                <a:ext uri="{FF2B5EF4-FFF2-40B4-BE49-F238E27FC236}">
                  <a16:creationId xmlns:a16="http://schemas.microsoft.com/office/drawing/2014/main" id="{3AD265CB-32D1-4546-9F2A-0C5346AC5BC7}"/>
                </a:ext>
              </a:extLst>
            </p:cNvPr>
            <p:cNvSpPr/>
            <p:nvPr/>
          </p:nvSpPr>
          <p:spPr>
            <a:xfrm>
              <a:off x="1034273" y="1412966"/>
              <a:ext cx="10123456" cy="4032068"/>
            </a:xfrm>
            <a:prstGeom prst="rect">
              <a:avLst/>
            </a:prstGeom>
            <a:grpFill/>
            <a:ln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34" name="图片 40">
            <a:extLst>
              <a:ext uri="{FF2B5EF4-FFF2-40B4-BE49-F238E27FC236}">
                <a16:creationId xmlns:a16="http://schemas.microsoft.com/office/drawing/2014/main" id="{1011FBC2-315D-4011-A3CE-AB626BA32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656657">
            <a:off x="152326" y="2240924"/>
            <a:ext cx="1060771" cy="780338"/>
          </a:xfrm>
          <a:prstGeom prst="rect">
            <a:avLst/>
          </a:prstGeom>
        </p:spPr>
      </p:pic>
      <p:grpSp>
        <p:nvGrpSpPr>
          <p:cNvPr id="36" name="组合 1">
            <a:extLst>
              <a:ext uri="{FF2B5EF4-FFF2-40B4-BE49-F238E27FC236}">
                <a16:creationId xmlns:a16="http://schemas.microsoft.com/office/drawing/2014/main" id="{864AA2A3-BAC4-4241-9497-20752C7D782F}"/>
              </a:ext>
            </a:extLst>
          </p:cNvPr>
          <p:cNvGrpSpPr/>
          <p:nvPr/>
        </p:nvGrpSpPr>
        <p:grpSpPr>
          <a:xfrm>
            <a:off x="1902072" y="974815"/>
            <a:ext cx="831219" cy="804742"/>
            <a:chOff x="211999" y="195235"/>
            <a:chExt cx="831219" cy="804742"/>
          </a:xfrm>
        </p:grpSpPr>
        <p:pic>
          <p:nvPicPr>
            <p:cNvPr id="37" name="图片 56">
              <a:extLst>
                <a:ext uri="{FF2B5EF4-FFF2-40B4-BE49-F238E27FC236}">
                  <a16:creationId xmlns:a16="http://schemas.microsoft.com/office/drawing/2014/main" id="{C40C90E1-BCD7-40C6-B384-7D027999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1999" y="195235"/>
              <a:ext cx="798645" cy="804742"/>
            </a:xfrm>
            <a:prstGeom prst="rect">
              <a:avLst/>
            </a:prstGeom>
          </p:spPr>
        </p:pic>
        <p:sp>
          <p:nvSpPr>
            <p:cNvPr id="38" name="文本框 27">
              <a:extLst>
                <a:ext uri="{FF2B5EF4-FFF2-40B4-BE49-F238E27FC236}">
                  <a16:creationId xmlns:a16="http://schemas.microsoft.com/office/drawing/2014/main" id="{114AD8D7-1F96-4929-98EA-459C534689BA}"/>
                </a:ext>
              </a:extLst>
            </p:cNvPr>
            <p:cNvSpPr txBox="1"/>
            <p:nvPr/>
          </p:nvSpPr>
          <p:spPr>
            <a:xfrm>
              <a:off x="214812" y="280569"/>
              <a:ext cx="828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印品黑体" panose="00000500000000000000" pitchFamily="2" charset="-122"/>
                  <a:ea typeface="DFGothic-EB" panose="02010609010101010101" pitchFamily="1" charset="-128"/>
                </a:rPr>
                <a:t>2</a:t>
              </a:r>
              <a:endParaRPr lang="zh-CN" altLang="en-US" sz="3200" dirty="0">
                <a:solidFill>
                  <a:schemeClr val="bg1"/>
                </a:solidFill>
                <a:latin typeface="印品黑体" panose="00000500000000000000" pitchFamily="2" charset="-122"/>
                <a:ea typeface="DFGothic-EB" panose="02010609010101010101" pitchFamily="1" charset="-128"/>
              </a:endParaRPr>
            </a:p>
          </p:txBody>
        </p: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F9532953-4687-435A-B3E9-BF74DDE444AC}"/>
              </a:ext>
            </a:extLst>
          </p:cNvPr>
          <p:cNvSpPr/>
          <p:nvPr/>
        </p:nvSpPr>
        <p:spPr>
          <a:xfrm>
            <a:off x="1105221" y="1842801"/>
            <a:ext cx="7833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3"/>
                </a:solidFill>
                <a:effectLst/>
              </a:rPr>
              <a:t>SITUAÇÕES DE CONTAGEM</a:t>
            </a:r>
          </a:p>
        </p:txBody>
      </p:sp>
    </p:spTree>
    <p:extLst>
      <p:ext uri="{BB962C8B-B14F-4D97-AF65-F5344CB8AC3E}">
        <p14:creationId xmlns:p14="http://schemas.microsoft.com/office/powerpoint/2010/main" val="407217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27784" y="4703788"/>
            <a:ext cx="1116124" cy="1396752"/>
          </a:xfrm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9000" dirty="0"/>
              <a:t>1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076056" y="4692348"/>
            <a:ext cx="1080120" cy="1324744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9000" dirty="0"/>
              <a:t>3</a:t>
            </a:r>
          </a:p>
        </p:txBody>
      </p:sp>
      <p:sp>
        <p:nvSpPr>
          <p:cNvPr id="5" name="Elipse 4"/>
          <p:cNvSpPr/>
          <p:nvPr/>
        </p:nvSpPr>
        <p:spPr>
          <a:xfrm>
            <a:off x="2195736" y="4382612"/>
            <a:ext cx="1872208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E14BAF6-0BE6-4074-AAEA-4FC7B94F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4032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/>
              <a:t>QUANTAS MELANCIAS?</a:t>
            </a:r>
          </a:p>
        </p:txBody>
      </p:sp>
      <p:sp>
        <p:nvSpPr>
          <p:cNvPr id="15" name="Botão de ação: Som 14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D99AA0E2-F913-4547-9022-104A182D64C7}"/>
              </a:ext>
            </a:extLst>
          </p:cNvPr>
          <p:cNvSpPr/>
          <p:nvPr/>
        </p:nvSpPr>
        <p:spPr>
          <a:xfrm>
            <a:off x="3005826" y="5218888"/>
            <a:ext cx="360040" cy="50405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otão de ação: Som 15">
            <a:hlinkClick r:id="" action="ppaction://noaction" highlightClick="1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FF1C3D48-A233-4851-B8F4-F2B564B8BA46}"/>
              </a:ext>
            </a:extLst>
          </p:cNvPr>
          <p:cNvSpPr/>
          <p:nvPr/>
        </p:nvSpPr>
        <p:spPr>
          <a:xfrm>
            <a:off x="5412156" y="5218888"/>
            <a:ext cx="383980" cy="50405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 descr="Melancia, Red, Frutas, Suculenta, Bom">
            <a:extLst>
              <a:ext uri="{FF2B5EF4-FFF2-40B4-BE49-F238E27FC236}">
                <a16:creationId xmlns:a16="http://schemas.microsoft.com/office/drawing/2014/main" id="{703E4DFD-0084-485B-B14E-EDAFD2F2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84" y="1659849"/>
            <a:ext cx="2581550" cy="241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2A18027C-779D-4333-AB80-28EC2E3F62D9}"/>
              </a:ext>
            </a:extLst>
          </p:cNvPr>
          <p:cNvSpPr/>
          <p:nvPr/>
        </p:nvSpPr>
        <p:spPr>
          <a:xfrm>
            <a:off x="2411760" y="1412776"/>
            <a:ext cx="4176464" cy="274354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47ECCFF5-9B9F-457B-B8FA-9E0D1A572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19C2F154-0453-4569-899E-55BD3A4B2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7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QUANTOS CACHOS DE BANANA?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11760" y="4293096"/>
            <a:ext cx="1080120" cy="1324744"/>
          </a:xfrm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9000" dirty="0"/>
              <a:t>1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716016" y="4293096"/>
            <a:ext cx="1080120" cy="1324744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9000" dirty="0"/>
              <a:t>3</a:t>
            </a:r>
          </a:p>
        </p:txBody>
      </p:sp>
      <p:pic>
        <p:nvPicPr>
          <p:cNvPr id="5" name="Picture 2" descr="C:\Users\Érika\Desktop\banana-nanica-1kg_6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9056"/>
            <a:ext cx="1749574" cy="174957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Érika\Desktop\banana-nanica-1kg_6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50" y="1842240"/>
            <a:ext cx="1749574" cy="174957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Érika\Desktop\banana-nanica-1kg_6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2240"/>
            <a:ext cx="1749574" cy="174957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/>
          <p:cNvSpPr/>
          <p:nvPr/>
        </p:nvSpPr>
        <p:spPr>
          <a:xfrm>
            <a:off x="4327220" y="3983360"/>
            <a:ext cx="1872208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Botão de ação: Som 16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EBE2924D-E180-404A-A6D7-B626B276FE8D}"/>
              </a:ext>
            </a:extLst>
          </p:cNvPr>
          <p:cNvSpPr/>
          <p:nvPr/>
        </p:nvSpPr>
        <p:spPr>
          <a:xfrm>
            <a:off x="5076056" y="4869160"/>
            <a:ext cx="43204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Botão de ação: Som 17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491023C2-FD20-4DFD-92FA-B2928E866D16}"/>
              </a:ext>
            </a:extLst>
          </p:cNvPr>
          <p:cNvSpPr/>
          <p:nvPr/>
        </p:nvSpPr>
        <p:spPr>
          <a:xfrm>
            <a:off x="2865190" y="4869160"/>
            <a:ext cx="33865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7A2DA174-CD9E-4837-A999-D4BDFC9C5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0B5C48CB-273D-4563-AC1C-E184B3250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0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5076056" y="5229200"/>
            <a:ext cx="1080120" cy="1324744"/>
          </a:xfrm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9000" dirty="0"/>
              <a:t>6</a:t>
            </a: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2682280" y="5157192"/>
            <a:ext cx="1080120" cy="1324744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9000" dirty="0"/>
              <a:t>5</a:t>
            </a:r>
          </a:p>
        </p:txBody>
      </p:sp>
      <p:sp>
        <p:nvSpPr>
          <p:cNvPr id="11" name="Elipse 10"/>
          <p:cNvSpPr/>
          <p:nvPr/>
        </p:nvSpPr>
        <p:spPr>
          <a:xfrm>
            <a:off x="4788024" y="4847456"/>
            <a:ext cx="1872208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 descr="Morango, Frutas, Alimentos, Baga">
            <a:extLst>
              <a:ext uri="{FF2B5EF4-FFF2-40B4-BE49-F238E27FC236}">
                <a16:creationId xmlns:a16="http://schemas.microsoft.com/office/drawing/2014/main" id="{245A4330-805F-46FF-A7D9-DE34F0CF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2" y="1628800"/>
            <a:ext cx="1772618" cy="16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orango, Frutas, Alimentos, Baga">
            <a:extLst>
              <a:ext uri="{FF2B5EF4-FFF2-40B4-BE49-F238E27FC236}">
                <a16:creationId xmlns:a16="http://schemas.microsoft.com/office/drawing/2014/main" id="{20A455B0-9BE8-460F-AD1A-DE54A3463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63104"/>
            <a:ext cx="1772618" cy="16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orango, Frutas, Alimentos, Baga">
            <a:extLst>
              <a:ext uri="{FF2B5EF4-FFF2-40B4-BE49-F238E27FC236}">
                <a16:creationId xmlns:a16="http://schemas.microsoft.com/office/drawing/2014/main" id="{E2361D87-8B7C-4C2D-B965-95D74F77F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62" y="1628800"/>
            <a:ext cx="1772618" cy="16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orango, Frutas, Alimentos, Baga">
            <a:extLst>
              <a:ext uri="{FF2B5EF4-FFF2-40B4-BE49-F238E27FC236}">
                <a16:creationId xmlns:a16="http://schemas.microsoft.com/office/drawing/2014/main" id="{F531FCD9-7954-4E50-8F29-01CBE8EC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36" y="1549920"/>
            <a:ext cx="1772618" cy="16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orango, Frutas, Alimentos, Baga">
            <a:extLst>
              <a:ext uri="{FF2B5EF4-FFF2-40B4-BE49-F238E27FC236}">
                <a16:creationId xmlns:a16="http://schemas.microsoft.com/office/drawing/2014/main" id="{A2316685-2B5C-4A54-83BA-37009DA3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46" y="2996952"/>
            <a:ext cx="1772618" cy="16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orango, Frutas, Alimentos, Baga">
            <a:extLst>
              <a:ext uri="{FF2B5EF4-FFF2-40B4-BE49-F238E27FC236}">
                <a16:creationId xmlns:a16="http://schemas.microsoft.com/office/drawing/2014/main" id="{FF902174-E165-4A85-B2F9-29D346FF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90" y="3010120"/>
            <a:ext cx="1772618" cy="16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EBE1CC4E-4E9C-46C4-A748-6E6EB6844134}"/>
              </a:ext>
            </a:extLst>
          </p:cNvPr>
          <p:cNvSpPr/>
          <p:nvPr/>
        </p:nvSpPr>
        <p:spPr>
          <a:xfrm>
            <a:off x="763998" y="1340768"/>
            <a:ext cx="6984776" cy="342658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FF247543-A235-4E76-8D9F-7374DC70A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40328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/>
              <a:t>QUANTOS MORANGOS?</a:t>
            </a:r>
          </a:p>
        </p:txBody>
      </p:sp>
      <p:sp>
        <p:nvSpPr>
          <p:cNvPr id="23" name="Botão de ação: Som 22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8976B2DA-6F5A-4252-B061-91EED06CCF7B}"/>
              </a:ext>
            </a:extLst>
          </p:cNvPr>
          <p:cNvSpPr/>
          <p:nvPr/>
        </p:nvSpPr>
        <p:spPr>
          <a:xfrm>
            <a:off x="5328712" y="5816152"/>
            <a:ext cx="43204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Botão de ação: Som 25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7605627C-794B-4B54-A7ED-0052049653E8}"/>
              </a:ext>
            </a:extLst>
          </p:cNvPr>
          <p:cNvSpPr/>
          <p:nvPr/>
        </p:nvSpPr>
        <p:spPr>
          <a:xfrm>
            <a:off x="3117846" y="5816152"/>
            <a:ext cx="33865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DD24D310-DE3B-4960-9532-D6D8D53CE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7AC374DA-B8C7-4800-B585-9069461C8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716016" y="4380304"/>
            <a:ext cx="1224136" cy="1496968"/>
          </a:xfrm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9000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2229888" y="4113076"/>
            <a:ext cx="1872208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2" descr="C:\Users\Érika\Desktop\ABACA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171" y="980728"/>
            <a:ext cx="2303226" cy="244827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Érika\Desktop\ABACA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2303226" cy="244827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7C9171BE-1BA4-4779-A58A-2948C782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89216"/>
            <a:ext cx="2948625" cy="990936"/>
          </a:xfrm>
        </p:spPr>
        <p:txBody>
          <a:bodyPr>
            <a:normAutofit/>
          </a:bodyPr>
          <a:lstStyle/>
          <a:p>
            <a:r>
              <a:rPr lang="pt-BR" sz="3600" dirty="0"/>
              <a:t>QUANTOS?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847E987-1A6F-4060-A5F8-6F0646C4E4E8}"/>
              </a:ext>
            </a:extLst>
          </p:cNvPr>
          <p:cNvSpPr/>
          <p:nvPr/>
        </p:nvSpPr>
        <p:spPr>
          <a:xfrm>
            <a:off x="2771800" y="4368088"/>
            <a:ext cx="808235" cy="1569660"/>
          </a:xfrm>
          <a:prstGeom prst="rect">
            <a:avLst/>
          </a:prstGeom>
          <a:noFill/>
          <a:ln w="5715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9135CD4-1F20-4601-B004-0505E7C1E07B}"/>
              </a:ext>
            </a:extLst>
          </p:cNvPr>
          <p:cNvSpPr/>
          <p:nvPr/>
        </p:nvSpPr>
        <p:spPr>
          <a:xfrm>
            <a:off x="2627784" y="4509120"/>
            <a:ext cx="1076417" cy="115212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Botão de ação: Som 3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A277955A-F55C-4F07-9382-9CA5A259960F}"/>
              </a:ext>
            </a:extLst>
          </p:cNvPr>
          <p:cNvSpPr/>
          <p:nvPr/>
        </p:nvSpPr>
        <p:spPr>
          <a:xfrm>
            <a:off x="3013901" y="4991200"/>
            <a:ext cx="360040" cy="50405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Botão de ação: Som 4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1E279834-0034-49B5-B05E-E154094C2B55}"/>
              </a:ext>
            </a:extLst>
          </p:cNvPr>
          <p:cNvSpPr/>
          <p:nvPr/>
        </p:nvSpPr>
        <p:spPr>
          <a:xfrm>
            <a:off x="5148064" y="4980632"/>
            <a:ext cx="383980" cy="50405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F7C7F3EB-65E1-4CA2-AB2E-4AF9BEA75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86753B3D-6359-4066-8EAA-C638EE782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5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5184068" y="4704509"/>
            <a:ext cx="1080120" cy="1324744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pt-BR" sz="9000" dirty="0"/>
          </a:p>
        </p:txBody>
      </p:sp>
      <p:sp>
        <p:nvSpPr>
          <p:cNvPr id="11" name="Elipse 10"/>
          <p:cNvSpPr/>
          <p:nvPr/>
        </p:nvSpPr>
        <p:spPr>
          <a:xfrm>
            <a:off x="4807416" y="4394773"/>
            <a:ext cx="1872208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C:\Users\Érika\Desktop\M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6312"/>
            <a:ext cx="1788016" cy="178801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Érika\Desktop\M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56" y="1226312"/>
            <a:ext cx="1788016" cy="178801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Érika\Desktop\M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120" y="1226312"/>
            <a:ext cx="1788016" cy="178801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Érika\Desktop\M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26312"/>
            <a:ext cx="1788016" cy="178801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2641360" y="4592332"/>
            <a:ext cx="1080120" cy="1324744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9000" dirty="0"/>
              <a:t>3</a:t>
            </a:r>
          </a:p>
        </p:txBody>
      </p:sp>
      <p:sp>
        <p:nvSpPr>
          <p:cNvPr id="2" name="Botão de ação: Som 1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B843834E-8167-4489-B9DD-B979F69B4170}"/>
              </a:ext>
            </a:extLst>
          </p:cNvPr>
          <p:cNvSpPr/>
          <p:nvPr/>
        </p:nvSpPr>
        <p:spPr>
          <a:xfrm>
            <a:off x="5454416" y="5191672"/>
            <a:ext cx="43204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4E4986E-CC00-4A1A-A510-A2DBA572A698}"/>
              </a:ext>
            </a:extLst>
          </p:cNvPr>
          <p:cNvSpPr/>
          <p:nvPr/>
        </p:nvSpPr>
        <p:spPr>
          <a:xfrm>
            <a:off x="5391500" y="4704509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5" name="Botão de ação: Som 4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60A599BD-0615-403B-A261-D01C11F7FE88}"/>
              </a:ext>
            </a:extLst>
          </p:cNvPr>
          <p:cNvSpPr/>
          <p:nvPr/>
        </p:nvSpPr>
        <p:spPr>
          <a:xfrm>
            <a:off x="5512848" y="5199640"/>
            <a:ext cx="43204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Botão de ação: Som 5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F6E6161A-B803-428B-A1D2-6DA42DD59255}"/>
              </a:ext>
            </a:extLst>
          </p:cNvPr>
          <p:cNvSpPr/>
          <p:nvPr/>
        </p:nvSpPr>
        <p:spPr>
          <a:xfrm>
            <a:off x="3124586" y="5085184"/>
            <a:ext cx="33865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395C281-6329-4DCE-AD65-88E1AEC7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89216"/>
            <a:ext cx="2948625" cy="990936"/>
          </a:xfrm>
        </p:spPr>
        <p:txBody>
          <a:bodyPr>
            <a:normAutofit/>
          </a:bodyPr>
          <a:lstStyle/>
          <a:p>
            <a:r>
              <a:rPr lang="pt-BR" sz="3600" dirty="0"/>
              <a:t>QUANTAS?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C97F55EB-F461-4F12-80B5-7DA304B06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3212976"/>
            <a:ext cx="1178349" cy="3569114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F624F08C-3F44-438E-B595-84913E089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1" y="3428999"/>
            <a:ext cx="11783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4BA2114-DE95-49A5-AFC2-CF0E67D51C6D}"/>
              </a:ext>
            </a:extLst>
          </p:cNvPr>
          <p:cNvGrpSpPr/>
          <p:nvPr/>
        </p:nvGrpSpPr>
        <p:grpSpPr>
          <a:xfrm>
            <a:off x="387052" y="4781784"/>
            <a:ext cx="8592964" cy="3410140"/>
            <a:chOff x="227508" y="4323197"/>
            <a:chExt cx="11868026" cy="4463767"/>
          </a:xfrm>
        </p:grpSpPr>
        <p:pic>
          <p:nvPicPr>
            <p:cNvPr id="3" name="图片 33">
              <a:extLst>
                <a:ext uri="{FF2B5EF4-FFF2-40B4-BE49-F238E27FC236}">
                  <a16:creationId xmlns:a16="http://schemas.microsoft.com/office/drawing/2014/main" id="{14D1D0C5-78AC-4922-A8A0-5F43E638D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1221" y="5913809"/>
              <a:ext cx="134124" cy="414564"/>
            </a:xfrm>
            <a:prstGeom prst="rect">
              <a:avLst/>
            </a:prstGeom>
          </p:spPr>
        </p:pic>
        <p:pic>
          <p:nvPicPr>
            <p:cNvPr id="4" name="图片 34">
              <a:extLst>
                <a:ext uri="{FF2B5EF4-FFF2-40B4-BE49-F238E27FC236}">
                  <a16:creationId xmlns:a16="http://schemas.microsoft.com/office/drawing/2014/main" id="{E4BB382A-92D0-4D75-A0F5-BA76FB61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5293" y="5960941"/>
              <a:ext cx="128027" cy="420660"/>
            </a:xfrm>
            <a:prstGeom prst="rect">
              <a:avLst/>
            </a:prstGeom>
          </p:spPr>
        </p:pic>
        <p:pic>
          <p:nvPicPr>
            <p:cNvPr id="5" name="图片 35">
              <a:extLst>
                <a:ext uri="{FF2B5EF4-FFF2-40B4-BE49-F238E27FC236}">
                  <a16:creationId xmlns:a16="http://schemas.microsoft.com/office/drawing/2014/main" id="{8D1B056B-A4AB-4C0A-B83E-AC0C950D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9250" y="5754439"/>
              <a:ext cx="134124" cy="414564"/>
            </a:xfrm>
            <a:prstGeom prst="rect">
              <a:avLst/>
            </a:prstGeom>
          </p:spPr>
        </p:pic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B906E83D-F5A6-4F16-A4AC-17D6EF01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7387" y="5512537"/>
              <a:ext cx="256054" cy="201185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946C132B-6617-49F8-BD60-48983EBE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1391" y="5394635"/>
              <a:ext cx="256054" cy="201185"/>
            </a:xfrm>
            <a:prstGeom prst="rect">
              <a:avLst/>
            </a:prstGeom>
          </p:spPr>
        </p:pic>
        <p:grpSp>
          <p:nvGrpSpPr>
            <p:cNvPr id="8" name="组合 2">
              <a:extLst>
                <a:ext uri="{FF2B5EF4-FFF2-40B4-BE49-F238E27FC236}">
                  <a16:creationId xmlns:a16="http://schemas.microsoft.com/office/drawing/2014/main" id="{37459AC4-A115-4981-B636-44282BBD3D3B}"/>
                </a:ext>
              </a:extLst>
            </p:cNvPr>
            <p:cNvGrpSpPr/>
            <p:nvPr/>
          </p:nvGrpSpPr>
          <p:grpSpPr>
            <a:xfrm>
              <a:off x="227508" y="4323197"/>
              <a:ext cx="11868026" cy="4463767"/>
              <a:chOff x="227508" y="4323197"/>
              <a:chExt cx="11868026" cy="4463767"/>
            </a:xfrm>
          </p:grpSpPr>
          <p:pic>
            <p:nvPicPr>
              <p:cNvPr id="9" name="图片 31">
                <a:extLst>
                  <a:ext uri="{FF2B5EF4-FFF2-40B4-BE49-F238E27FC236}">
                    <a16:creationId xmlns:a16="http://schemas.microsoft.com/office/drawing/2014/main" id="{BD22D075-967D-469D-B060-A10316538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3965" y="4323197"/>
                <a:ext cx="859611" cy="249958"/>
              </a:xfrm>
              <a:prstGeom prst="rect">
                <a:avLst/>
              </a:prstGeom>
            </p:spPr>
          </p:pic>
          <p:pic>
            <p:nvPicPr>
              <p:cNvPr id="10" name="图片 32">
                <a:extLst>
                  <a:ext uri="{FF2B5EF4-FFF2-40B4-BE49-F238E27FC236}">
                    <a16:creationId xmlns:a16="http://schemas.microsoft.com/office/drawing/2014/main" id="{90F1C0D4-3F92-47BF-8049-6BDB3F9F9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14672" y="4550750"/>
                <a:ext cx="641051" cy="186405"/>
              </a:xfrm>
              <a:prstGeom prst="rect">
                <a:avLst/>
              </a:prstGeom>
            </p:spPr>
          </p:pic>
          <p:pic>
            <p:nvPicPr>
              <p:cNvPr id="11" name="图片 38">
                <a:extLst>
                  <a:ext uri="{FF2B5EF4-FFF2-40B4-BE49-F238E27FC236}">
                    <a16:creationId xmlns:a16="http://schemas.microsoft.com/office/drawing/2014/main" id="{C74BFB97-1EE3-4A1F-B678-F0A9449BC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7033" y="4720580"/>
                <a:ext cx="5968501" cy="4066384"/>
              </a:xfrm>
              <a:prstGeom prst="rect">
                <a:avLst/>
              </a:prstGeom>
            </p:spPr>
          </p:pic>
          <p:pic>
            <p:nvPicPr>
              <p:cNvPr id="12" name="图片 39">
                <a:extLst>
                  <a:ext uri="{FF2B5EF4-FFF2-40B4-BE49-F238E27FC236}">
                    <a16:creationId xmlns:a16="http://schemas.microsoft.com/office/drawing/2014/main" id="{C63F2A5C-2842-4C54-A552-92993E40D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508" y="4680130"/>
                <a:ext cx="5584420" cy="3968840"/>
              </a:xfrm>
              <a:prstGeom prst="rect">
                <a:avLst/>
              </a:prstGeom>
            </p:spPr>
          </p:pic>
        </p:grpSp>
      </p:grp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2AC4234A-E1E7-493B-BAC4-DB7C905D24F1}"/>
              </a:ext>
            </a:extLst>
          </p:cNvPr>
          <p:cNvGrpSpPr/>
          <p:nvPr/>
        </p:nvGrpSpPr>
        <p:grpSpPr>
          <a:xfrm>
            <a:off x="112032" y="754143"/>
            <a:ext cx="8919936" cy="2823635"/>
            <a:chOff x="920751" y="1322537"/>
            <a:chExt cx="10350499" cy="421292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矩形 20">
              <a:extLst>
                <a:ext uri="{FF2B5EF4-FFF2-40B4-BE49-F238E27FC236}">
                  <a16:creationId xmlns:a16="http://schemas.microsoft.com/office/drawing/2014/main" id="{87707E52-FE8E-4830-A9DA-75522E62543D}"/>
                </a:ext>
              </a:extLst>
            </p:cNvPr>
            <p:cNvSpPr/>
            <p:nvPr/>
          </p:nvSpPr>
          <p:spPr>
            <a:xfrm>
              <a:off x="920751" y="1322537"/>
              <a:ext cx="10350499" cy="4212926"/>
            </a:xfrm>
            <a:prstGeom prst="rect">
              <a:avLst/>
            </a:prstGeom>
            <a:grpFill/>
            <a:ln w="57150" cmpd="thickThin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矩形 21">
              <a:extLst>
                <a:ext uri="{FF2B5EF4-FFF2-40B4-BE49-F238E27FC236}">
                  <a16:creationId xmlns:a16="http://schemas.microsoft.com/office/drawing/2014/main" id="{3AD265CB-32D1-4546-9F2A-0C5346AC5BC7}"/>
                </a:ext>
              </a:extLst>
            </p:cNvPr>
            <p:cNvSpPr/>
            <p:nvPr/>
          </p:nvSpPr>
          <p:spPr>
            <a:xfrm>
              <a:off x="1034273" y="1412966"/>
              <a:ext cx="10123456" cy="4032068"/>
            </a:xfrm>
            <a:prstGeom prst="rect">
              <a:avLst/>
            </a:prstGeom>
            <a:grpFill/>
            <a:ln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17" name="图片 40">
            <a:extLst>
              <a:ext uri="{FF2B5EF4-FFF2-40B4-BE49-F238E27FC236}">
                <a16:creationId xmlns:a16="http://schemas.microsoft.com/office/drawing/2014/main" id="{6A2C2687-6E1B-400D-AD40-A6A697D3A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01505">
            <a:off x="750959" y="1738012"/>
            <a:ext cx="1054699" cy="2688569"/>
          </a:xfrm>
          <a:prstGeom prst="rect">
            <a:avLst/>
          </a:prstGeom>
        </p:spPr>
      </p:pic>
      <p:pic>
        <p:nvPicPr>
          <p:cNvPr id="34" name="图片 40">
            <a:extLst>
              <a:ext uri="{FF2B5EF4-FFF2-40B4-BE49-F238E27FC236}">
                <a16:creationId xmlns:a16="http://schemas.microsoft.com/office/drawing/2014/main" id="{1011FBC2-315D-4011-A3CE-AB626BA32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656657">
            <a:off x="844719" y="2440811"/>
            <a:ext cx="1060771" cy="780338"/>
          </a:xfrm>
          <a:prstGeom prst="rect">
            <a:avLst/>
          </a:prstGeom>
        </p:spPr>
      </p:pic>
      <p:grpSp>
        <p:nvGrpSpPr>
          <p:cNvPr id="36" name="组合 1">
            <a:extLst>
              <a:ext uri="{FF2B5EF4-FFF2-40B4-BE49-F238E27FC236}">
                <a16:creationId xmlns:a16="http://schemas.microsoft.com/office/drawing/2014/main" id="{864AA2A3-BAC4-4241-9497-20752C7D782F}"/>
              </a:ext>
            </a:extLst>
          </p:cNvPr>
          <p:cNvGrpSpPr/>
          <p:nvPr/>
        </p:nvGrpSpPr>
        <p:grpSpPr>
          <a:xfrm>
            <a:off x="1993123" y="1025556"/>
            <a:ext cx="831219" cy="804742"/>
            <a:chOff x="211999" y="195235"/>
            <a:chExt cx="831219" cy="804742"/>
          </a:xfrm>
        </p:grpSpPr>
        <p:pic>
          <p:nvPicPr>
            <p:cNvPr id="37" name="图片 56">
              <a:extLst>
                <a:ext uri="{FF2B5EF4-FFF2-40B4-BE49-F238E27FC236}">
                  <a16:creationId xmlns:a16="http://schemas.microsoft.com/office/drawing/2014/main" id="{C40C90E1-BCD7-40C6-B384-7D027999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1999" y="195235"/>
              <a:ext cx="798645" cy="804742"/>
            </a:xfrm>
            <a:prstGeom prst="rect">
              <a:avLst/>
            </a:prstGeom>
          </p:spPr>
        </p:pic>
        <p:sp>
          <p:nvSpPr>
            <p:cNvPr id="38" name="文本框 27">
              <a:extLst>
                <a:ext uri="{FF2B5EF4-FFF2-40B4-BE49-F238E27FC236}">
                  <a16:creationId xmlns:a16="http://schemas.microsoft.com/office/drawing/2014/main" id="{114AD8D7-1F96-4929-98EA-459C534689BA}"/>
                </a:ext>
              </a:extLst>
            </p:cNvPr>
            <p:cNvSpPr txBox="1"/>
            <p:nvPr/>
          </p:nvSpPr>
          <p:spPr>
            <a:xfrm>
              <a:off x="214812" y="280569"/>
              <a:ext cx="828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印品黑体" panose="00000500000000000000" pitchFamily="2" charset="-122"/>
                  <a:ea typeface="DFGothic-EB" panose="02010609010101010101" pitchFamily="1" charset="-128"/>
                </a:rPr>
                <a:t>3</a:t>
              </a:r>
              <a:endParaRPr lang="zh-CN" altLang="en-US" sz="3200" dirty="0">
                <a:solidFill>
                  <a:schemeClr val="bg1"/>
                </a:solidFill>
                <a:latin typeface="印品黑体" panose="00000500000000000000" pitchFamily="2" charset="-122"/>
                <a:ea typeface="DFGothic-EB" panose="02010609010101010101" pitchFamily="1" charset="-128"/>
              </a:endParaRPr>
            </a:p>
          </p:txBody>
        </p: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74512BC3-E5E0-4050-8FCB-AB8D5C8C0357}"/>
              </a:ext>
            </a:extLst>
          </p:cNvPr>
          <p:cNvSpPr/>
          <p:nvPr/>
        </p:nvSpPr>
        <p:spPr>
          <a:xfrm>
            <a:off x="2123728" y="1928122"/>
            <a:ext cx="6468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3"/>
                </a:solidFill>
              </a:rPr>
              <a:t>HABILIDADES VISUAIS</a:t>
            </a:r>
            <a:endParaRPr lang="pt-B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738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67" r="78300"/>
          <a:stretch/>
        </p:blipFill>
        <p:spPr bwMode="auto">
          <a:xfrm>
            <a:off x="1770513" y="3898961"/>
            <a:ext cx="1791122" cy="219486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2" t="63277" r="-1" b="21119"/>
          <a:stretch/>
        </p:blipFill>
        <p:spPr bwMode="auto">
          <a:xfrm>
            <a:off x="3419872" y="1563216"/>
            <a:ext cx="1952437" cy="188311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2" r="79073" b="65720"/>
          <a:stretch/>
        </p:blipFill>
        <p:spPr bwMode="auto">
          <a:xfrm>
            <a:off x="5736767" y="4080755"/>
            <a:ext cx="1661272" cy="1906834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5372309" y="3717031"/>
            <a:ext cx="2390188" cy="26642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Botão de ação: Som 11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6E63C60D-CEA1-4075-8233-4D35C4168A75}"/>
              </a:ext>
            </a:extLst>
          </p:cNvPr>
          <p:cNvSpPr/>
          <p:nvPr/>
        </p:nvSpPr>
        <p:spPr>
          <a:xfrm>
            <a:off x="2666074" y="6196180"/>
            <a:ext cx="43204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4250326-E322-46AC-8E49-60B6C4D281D1}"/>
              </a:ext>
            </a:extLst>
          </p:cNvPr>
          <p:cNvSpPr/>
          <p:nvPr/>
        </p:nvSpPr>
        <p:spPr>
          <a:xfrm>
            <a:off x="2614236" y="588430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E4B12F1-A153-4161-948A-5623BC7E4A32}"/>
              </a:ext>
            </a:extLst>
          </p:cNvPr>
          <p:cNvSpPr/>
          <p:nvPr/>
        </p:nvSpPr>
        <p:spPr>
          <a:xfrm>
            <a:off x="6156176" y="58077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8" name="Botão de ação: Som 17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451876EE-9C81-447B-826E-805CBB396615}"/>
              </a:ext>
            </a:extLst>
          </p:cNvPr>
          <p:cNvSpPr/>
          <p:nvPr/>
        </p:nvSpPr>
        <p:spPr>
          <a:xfrm>
            <a:off x="6303347" y="6122941"/>
            <a:ext cx="356885" cy="40293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Botão de ação: Som 19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E4B68811-3C46-4368-8A68-EBFFF13A3F0C}"/>
              </a:ext>
            </a:extLst>
          </p:cNvPr>
          <p:cNvSpPr/>
          <p:nvPr/>
        </p:nvSpPr>
        <p:spPr>
          <a:xfrm>
            <a:off x="2666074" y="6196180"/>
            <a:ext cx="432048" cy="329695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2D7B13DB-CED0-4528-BE85-FFFE67FC3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AFFCF114-B126-4DCB-B8FD-76B2BA2C2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4BA2114-DE95-49A5-AFC2-CF0E67D51C6D}"/>
              </a:ext>
            </a:extLst>
          </p:cNvPr>
          <p:cNvGrpSpPr/>
          <p:nvPr/>
        </p:nvGrpSpPr>
        <p:grpSpPr>
          <a:xfrm>
            <a:off x="387052" y="4781784"/>
            <a:ext cx="8592964" cy="3410140"/>
            <a:chOff x="227508" y="4323197"/>
            <a:chExt cx="11868026" cy="4463767"/>
          </a:xfrm>
        </p:grpSpPr>
        <p:pic>
          <p:nvPicPr>
            <p:cNvPr id="3" name="图片 33">
              <a:extLst>
                <a:ext uri="{FF2B5EF4-FFF2-40B4-BE49-F238E27FC236}">
                  <a16:creationId xmlns:a16="http://schemas.microsoft.com/office/drawing/2014/main" id="{14D1D0C5-78AC-4922-A8A0-5F43E638D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1221" y="5913809"/>
              <a:ext cx="134124" cy="414564"/>
            </a:xfrm>
            <a:prstGeom prst="rect">
              <a:avLst/>
            </a:prstGeom>
          </p:spPr>
        </p:pic>
        <p:pic>
          <p:nvPicPr>
            <p:cNvPr id="4" name="图片 34">
              <a:extLst>
                <a:ext uri="{FF2B5EF4-FFF2-40B4-BE49-F238E27FC236}">
                  <a16:creationId xmlns:a16="http://schemas.microsoft.com/office/drawing/2014/main" id="{E4BB382A-92D0-4D75-A0F5-BA76FB61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5293" y="5960941"/>
              <a:ext cx="128027" cy="420660"/>
            </a:xfrm>
            <a:prstGeom prst="rect">
              <a:avLst/>
            </a:prstGeom>
          </p:spPr>
        </p:pic>
        <p:pic>
          <p:nvPicPr>
            <p:cNvPr id="5" name="图片 35">
              <a:extLst>
                <a:ext uri="{FF2B5EF4-FFF2-40B4-BE49-F238E27FC236}">
                  <a16:creationId xmlns:a16="http://schemas.microsoft.com/office/drawing/2014/main" id="{8D1B056B-A4AB-4C0A-B83E-AC0C950D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9250" y="5754439"/>
              <a:ext cx="134124" cy="414564"/>
            </a:xfrm>
            <a:prstGeom prst="rect">
              <a:avLst/>
            </a:prstGeom>
          </p:spPr>
        </p:pic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B906E83D-F5A6-4F16-A4AC-17D6EF01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7387" y="5512537"/>
              <a:ext cx="256054" cy="201185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946C132B-6617-49F8-BD60-48983EBE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1391" y="5394635"/>
              <a:ext cx="256054" cy="201185"/>
            </a:xfrm>
            <a:prstGeom prst="rect">
              <a:avLst/>
            </a:prstGeom>
          </p:spPr>
        </p:pic>
        <p:grpSp>
          <p:nvGrpSpPr>
            <p:cNvPr id="8" name="组合 2">
              <a:extLst>
                <a:ext uri="{FF2B5EF4-FFF2-40B4-BE49-F238E27FC236}">
                  <a16:creationId xmlns:a16="http://schemas.microsoft.com/office/drawing/2014/main" id="{37459AC4-A115-4981-B636-44282BBD3D3B}"/>
                </a:ext>
              </a:extLst>
            </p:cNvPr>
            <p:cNvGrpSpPr/>
            <p:nvPr/>
          </p:nvGrpSpPr>
          <p:grpSpPr>
            <a:xfrm>
              <a:off x="227508" y="4323197"/>
              <a:ext cx="11868026" cy="4463767"/>
              <a:chOff x="227508" y="4323197"/>
              <a:chExt cx="11868026" cy="4463767"/>
            </a:xfrm>
          </p:grpSpPr>
          <p:pic>
            <p:nvPicPr>
              <p:cNvPr id="9" name="图片 31">
                <a:extLst>
                  <a:ext uri="{FF2B5EF4-FFF2-40B4-BE49-F238E27FC236}">
                    <a16:creationId xmlns:a16="http://schemas.microsoft.com/office/drawing/2014/main" id="{BD22D075-967D-469D-B060-A10316538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3965" y="4323197"/>
                <a:ext cx="859611" cy="249958"/>
              </a:xfrm>
              <a:prstGeom prst="rect">
                <a:avLst/>
              </a:prstGeom>
            </p:spPr>
          </p:pic>
          <p:pic>
            <p:nvPicPr>
              <p:cNvPr id="10" name="图片 32">
                <a:extLst>
                  <a:ext uri="{FF2B5EF4-FFF2-40B4-BE49-F238E27FC236}">
                    <a16:creationId xmlns:a16="http://schemas.microsoft.com/office/drawing/2014/main" id="{90F1C0D4-3F92-47BF-8049-6BDB3F9F9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14672" y="4550750"/>
                <a:ext cx="641051" cy="186405"/>
              </a:xfrm>
              <a:prstGeom prst="rect">
                <a:avLst/>
              </a:prstGeom>
            </p:spPr>
          </p:pic>
          <p:pic>
            <p:nvPicPr>
              <p:cNvPr id="11" name="图片 38">
                <a:extLst>
                  <a:ext uri="{FF2B5EF4-FFF2-40B4-BE49-F238E27FC236}">
                    <a16:creationId xmlns:a16="http://schemas.microsoft.com/office/drawing/2014/main" id="{C74BFB97-1EE3-4A1F-B678-F0A9449BC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7033" y="4720580"/>
                <a:ext cx="5968501" cy="4066384"/>
              </a:xfrm>
              <a:prstGeom prst="rect">
                <a:avLst/>
              </a:prstGeom>
            </p:spPr>
          </p:pic>
          <p:pic>
            <p:nvPicPr>
              <p:cNvPr id="12" name="图片 39">
                <a:extLst>
                  <a:ext uri="{FF2B5EF4-FFF2-40B4-BE49-F238E27FC236}">
                    <a16:creationId xmlns:a16="http://schemas.microsoft.com/office/drawing/2014/main" id="{C63F2A5C-2842-4C54-A552-92993E40D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508" y="4680130"/>
                <a:ext cx="5584420" cy="3968840"/>
              </a:xfrm>
              <a:prstGeom prst="rect">
                <a:avLst/>
              </a:prstGeom>
            </p:spPr>
          </p:pic>
        </p:grpSp>
      </p:grp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2AC4234A-E1E7-493B-BAC4-DB7C905D24F1}"/>
              </a:ext>
            </a:extLst>
          </p:cNvPr>
          <p:cNvGrpSpPr/>
          <p:nvPr/>
        </p:nvGrpSpPr>
        <p:grpSpPr>
          <a:xfrm>
            <a:off x="112032" y="383174"/>
            <a:ext cx="8919936" cy="4212926"/>
            <a:chOff x="920751" y="1322537"/>
            <a:chExt cx="10350499" cy="421292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矩形 20">
              <a:extLst>
                <a:ext uri="{FF2B5EF4-FFF2-40B4-BE49-F238E27FC236}">
                  <a16:creationId xmlns:a16="http://schemas.microsoft.com/office/drawing/2014/main" id="{87707E52-FE8E-4830-A9DA-75522E62543D}"/>
                </a:ext>
              </a:extLst>
            </p:cNvPr>
            <p:cNvSpPr/>
            <p:nvPr/>
          </p:nvSpPr>
          <p:spPr>
            <a:xfrm>
              <a:off x="920751" y="1322537"/>
              <a:ext cx="10350499" cy="4212926"/>
            </a:xfrm>
            <a:prstGeom prst="rect">
              <a:avLst/>
            </a:prstGeom>
            <a:grpFill/>
            <a:ln w="57150" cmpd="thickThin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矩形 21">
              <a:extLst>
                <a:ext uri="{FF2B5EF4-FFF2-40B4-BE49-F238E27FC236}">
                  <a16:creationId xmlns:a16="http://schemas.microsoft.com/office/drawing/2014/main" id="{3AD265CB-32D1-4546-9F2A-0C5346AC5BC7}"/>
                </a:ext>
              </a:extLst>
            </p:cNvPr>
            <p:cNvSpPr/>
            <p:nvPr/>
          </p:nvSpPr>
          <p:spPr>
            <a:xfrm>
              <a:off x="1034273" y="1412966"/>
              <a:ext cx="10123456" cy="4032068"/>
            </a:xfrm>
            <a:prstGeom prst="rect">
              <a:avLst/>
            </a:prstGeom>
            <a:grpFill/>
            <a:ln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17" name="图片 40">
            <a:extLst>
              <a:ext uri="{FF2B5EF4-FFF2-40B4-BE49-F238E27FC236}">
                <a16:creationId xmlns:a16="http://schemas.microsoft.com/office/drawing/2014/main" id="{6A2C2687-6E1B-400D-AD40-A6A697D3A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85073">
            <a:off x="641933" y="706839"/>
            <a:ext cx="1054699" cy="2688569"/>
          </a:xfrm>
          <a:prstGeom prst="rect">
            <a:avLst/>
          </a:prstGeom>
        </p:spPr>
      </p:pic>
      <p:sp>
        <p:nvSpPr>
          <p:cNvPr id="18" name="文本框 60">
            <a:extLst>
              <a:ext uri="{FF2B5EF4-FFF2-40B4-BE49-F238E27FC236}">
                <a16:creationId xmlns:a16="http://schemas.microsoft.com/office/drawing/2014/main" id="{05CD26AA-C3DB-473F-B5F0-977E249272DE}"/>
              </a:ext>
            </a:extLst>
          </p:cNvPr>
          <p:cNvSpPr txBox="1"/>
          <p:nvPr/>
        </p:nvSpPr>
        <p:spPr>
          <a:xfrm rot="16200000">
            <a:off x="3428437" y="1089517"/>
            <a:ext cx="492443" cy="2415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pt-BR" altLang="zh-CN" sz="2000" b="1" dirty="0">
                <a:latin typeface="印品黑体" panose="00000500000000000000" pitchFamily="2" charset="-122"/>
                <a:ea typeface="印品黑体" panose="00000500000000000000" pitchFamily="2" charset="-122"/>
              </a:rPr>
              <a:t>ROTINA</a:t>
            </a:r>
            <a:endParaRPr lang="zh-CN" altLang="en-US" sz="2000" b="1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9" name="文本框 63">
            <a:extLst>
              <a:ext uri="{FF2B5EF4-FFF2-40B4-BE49-F238E27FC236}">
                <a16:creationId xmlns:a16="http://schemas.microsoft.com/office/drawing/2014/main" id="{9D6F4C7A-DE8A-479D-8BC6-08B6CE429A9A}"/>
              </a:ext>
            </a:extLst>
          </p:cNvPr>
          <p:cNvSpPr txBox="1"/>
          <p:nvPr/>
        </p:nvSpPr>
        <p:spPr>
          <a:xfrm rot="16200000">
            <a:off x="2763659" y="2425490"/>
            <a:ext cx="492443" cy="2415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pt-BR" altLang="zh-CN" sz="2000" b="1" dirty="0">
                <a:latin typeface="印品黑体" panose="00000500000000000000" pitchFamily="2" charset="-122"/>
                <a:ea typeface="印品黑体" panose="00000500000000000000" pitchFamily="2" charset="-122"/>
              </a:rPr>
              <a:t>VÍDEO</a:t>
            </a:r>
            <a:endParaRPr lang="zh-CN" altLang="en-US" sz="2000" b="1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0" name="文本框 66">
            <a:extLst>
              <a:ext uri="{FF2B5EF4-FFF2-40B4-BE49-F238E27FC236}">
                <a16:creationId xmlns:a16="http://schemas.microsoft.com/office/drawing/2014/main" id="{CB0F21A7-D62F-4733-B8BC-1D87504FF050}"/>
              </a:ext>
            </a:extLst>
          </p:cNvPr>
          <p:cNvSpPr txBox="1"/>
          <p:nvPr/>
        </p:nvSpPr>
        <p:spPr>
          <a:xfrm rot="16200000">
            <a:off x="6393192" y="736115"/>
            <a:ext cx="492443" cy="31401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pt-BR" altLang="zh-CN" sz="2000" b="1" dirty="0">
                <a:latin typeface="印品黑体" panose="00000500000000000000" pitchFamily="2" charset="-122"/>
                <a:ea typeface="印品黑体" panose="00000500000000000000" pitchFamily="2" charset="-122"/>
              </a:rPr>
              <a:t>ATIVIDADES PPT</a:t>
            </a:r>
            <a:endParaRPr lang="zh-CN" altLang="en-US" sz="2000" b="1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1" name="文本框 69">
            <a:extLst>
              <a:ext uri="{FF2B5EF4-FFF2-40B4-BE49-F238E27FC236}">
                <a16:creationId xmlns:a16="http://schemas.microsoft.com/office/drawing/2014/main" id="{17E5E8BF-67AC-4090-BFAE-F160B9453F7F}"/>
              </a:ext>
            </a:extLst>
          </p:cNvPr>
          <p:cNvSpPr txBox="1"/>
          <p:nvPr/>
        </p:nvSpPr>
        <p:spPr>
          <a:xfrm rot="16200000">
            <a:off x="6732100" y="1958976"/>
            <a:ext cx="492443" cy="31401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pt-BR" altLang="zh-CN" sz="2000" b="1" dirty="0">
                <a:latin typeface="印品黑体" panose="00000500000000000000" pitchFamily="2" charset="-122"/>
                <a:ea typeface="印品黑体" panose="00000500000000000000" pitchFamily="2" charset="-122"/>
              </a:rPr>
              <a:t>CAIXA DE ATIVIDADES</a:t>
            </a:r>
            <a:endParaRPr lang="zh-CN" altLang="en-US" sz="2000" b="1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22" name="组合 5">
            <a:extLst>
              <a:ext uri="{FF2B5EF4-FFF2-40B4-BE49-F238E27FC236}">
                <a16:creationId xmlns:a16="http://schemas.microsoft.com/office/drawing/2014/main" id="{F457E2FB-247A-4514-889E-7B7B1D491ED8}"/>
              </a:ext>
            </a:extLst>
          </p:cNvPr>
          <p:cNvGrpSpPr/>
          <p:nvPr/>
        </p:nvGrpSpPr>
        <p:grpSpPr>
          <a:xfrm>
            <a:off x="1763688" y="1353016"/>
            <a:ext cx="708904" cy="2007219"/>
            <a:chOff x="4195729" y="2352910"/>
            <a:chExt cx="708904" cy="2007219"/>
          </a:xfrm>
        </p:grpSpPr>
        <p:cxnSp>
          <p:nvCxnSpPr>
            <p:cNvPr id="23" name="直接连接符 26">
              <a:extLst>
                <a:ext uri="{FF2B5EF4-FFF2-40B4-BE49-F238E27FC236}">
                  <a16:creationId xmlns:a16="http://schemas.microsoft.com/office/drawing/2014/main" id="{0165F145-169F-442E-A478-F09F9CF8EF13}"/>
                </a:ext>
              </a:extLst>
            </p:cNvPr>
            <p:cNvCxnSpPr/>
            <p:nvPr/>
          </p:nvCxnSpPr>
          <p:spPr>
            <a:xfrm>
              <a:off x="4551906" y="2352910"/>
              <a:ext cx="0" cy="2007219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文本框 71">
              <a:extLst>
                <a:ext uri="{FF2B5EF4-FFF2-40B4-BE49-F238E27FC236}">
                  <a16:creationId xmlns:a16="http://schemas.microsoft.com/office/drawing/2014/main" id="{2C8A1938-5148-493C-B5E5-3027B304A80A}"/>
                </a:ext>
              </a:extLst>
            </p:cNvPr>
            <p:cNvSpPr txBox="1"/>
            <p:nvPr/>
          </p:nvSpPr>
          <p:spPr>
            <a:xfrm>
              <a:off x="4195729" y="3041022"/>
              <a:ext cx="708904" cy="5847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印品黑体" panose="00000500000000000000" pitchFamily="2" charset="-122"/>
                  <a:ea typeface="DFGothic-EB" panose="02010609010101010101" pitchFamily="1" charset="-128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印品黑体" panose="00000500000000000000" pitchFamily="2" charset="-122"/>
                <a:ea typeface="DFGothic-EB" panose="02010609010101010101" pitchFamily="1" charset="-128"/>
              </a:endParaRPr>
            </a:p>
          </p:txBody>
        </p:sp>
      </p:grpSp>
      <p:grpSp>
        <p:nvGrpSpPr>
          <p:cNvPr id="25" name="组合 6">
            <a:extLst>
              <a:ext uri="{FF2B5EF4-FFF2-40B4-BE49-F238E27FC236}">
                <a16:creationId xmlns:a16="http://schemas.microsoft.com/office/drawing/2014/main" id="{911F7686-0379-4795-B664-FB9EACFFDCAE}"/>
              </a:ext>
            </a:extLst>
          </p:cNvPr>
          <p:cNvGrpSpPr/>
          <p:nvPr/>
        </p:nvGrpSpPr>
        <p:grpSpPr>
          <a:xfrm>
            <a:off x="1787953" y="2625903"/>
            <a:ext cx="709364" cy="2007219"/>
            <a:chOff x="5383954" y="2352910"/>
            <a:chExt cx="709364" cy="2007219"/>
          </a:xfrm>
        </p:grpSpPr>
        <p:cxnSp>
          <p:nvCxnSpPr>
            <p:cNvPr id="26" name="直接连接符 27">
              <a:extLst>
                <a:ext uri="{FF2B5EF4-FFF2-40B4-BE49-F238E27FC236}">
                  <a16:creationId xmlns:a16="http://schemas.microsoft.com/office/drawing/2014/main" id="{BDF5E834-5F36-41D5-8F8D-8A2AE304D37A}"/>
                </a:ext>
              </a:extLst>
            </p:cNvPr>
            <p:cNvCxnSpPr/>
            <p:nvPr/>
          </p:nvCxnSpPr>
          <p:spPr>
            <a:xfrm>
              <a:off x="5726989" y="2352910"/>
              <a:ext cx="0" cy="2007219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文本框 72">
              <a:extLst>
                <a:ext uri="{FF2B5EF4-FFF2-40B4-BE49-F238E27FC236}">
                  <a16:creationId xmlns:a16="http://schemas.microsoft.com/office/drawing/2014/main" id="{3FD8E128-08F7-4521-BC1B-56A3F44C3D99}"/>
                </a:ext>
              </a:extLst>
            </p:cNvPr>
            <p:cNvSpPr txBox="1"/>
            <p:nvPr/>
          </p:nvSpPr>
          <p:spPr>
            <a:xfrm>
              <a:off x="5383954" y="3041022"/>
              <a:ext cx="709364" cy="5847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印品黑体" panose="00000500000000000000" pitchFamily="2" charset="-122"/>
                  <a:ea typeface="DFGothic-EB" panose="02010609010101010101" pitchFamily="1" charset="-128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印品黑体" panose="00000500000000000000" pitchFamily="2" charset="-122"/>
                <a:ea typeface="DFGothic-EB" panose="02010609010101010101" pitchFamily="1" charset="-128"/>
              </a:endParaRPr>
            </a:p>
          </p:txBody>
        </p:sp>
      </p:grpSp>
      <p:grpSp>
        <p:nvGrpSpPr>
          <p:cNvPr id="28" name="组合 7">
            <a:extLst>
              <a:ext uri="{FF2B5EF4-FFF2-40B4-BE49-F238E27FC236}">
                <a16:creationId xmlns:a16="http://schemas.microsoft.com/office/drawing/2014/main" id="{360331AA-525B-4CF1-B2EC-8C49973AF617}"/>
              </a:ext>
            </a:extLst>
          </p:cNvPr>
          <p:cNvGrpSpPr/>
          <p:nvPr/>
        </p:nvGrpSpPr>
        <p:grpSpPr>
          <a:xfrm>
            <a:off x="4650472" y="1345964"/>
            <a:ext cx="685753" cy="2007219"/>
            <a:chOff x="6572180" y="2352910"/>
            <a:chExt cx="685753" cy="2007219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EE933438-CC64-4143-8DE9-2E67456E7CCD}"/>
                </a:ext>
              </a:extLst>
            </p:cNvPr>
            <p:cNvCxnSpPr/>
            <p:nvPr/>
          </p:nvCxnSpPr>
          <p:spPr>
            <a:xfrm>
              <a:off x="6913223" y="2352910"/>
              <a:ext cx="0" cy="2007219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0" name="文本框 73">
              <a:extLst>
                <a:ext uri="{FF2B5EF4-FFF2-40B4-BE49-F238E27FC236}">
                  <a16:creationId xmlns:a16="http://schemas.microsoft.com/office/drawing/2014/main" id="{47DB36BB-7846-423B-9BC8-1163C886F76A}"/>
                </a:ext>
              </a:extLst>
            </p:cNvPr>
            <p:cNvSpPr txBox="1"/>
            <p:nvPr/>
          </p:nvSpPr>
          <p:spPr>
            <a:xfrm>
              <a:off x="6572180" y="3041022"/>
              <a:ext cx="685753" cy="5847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印品黑体" panose="00000500000000000000" pitchFamily="2" charset="-122"/>
                  <a:ea typeface="DFGothic-EB" panose="02010609010101010101" pitchFamily="1" charset="-128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印品黑体" panose="00000500000000000000" pitchFamily="2" charset="-122"/>
                <a:ea typeface="DFGothic-EB" panose="02010609010101010101" pitchFamily="1" charset="-128"/>
              </a:endParaRPr>
            </a:p>
          </p:txBody>
        </p:sp>
      </p:grpSp>
      <p:grpSp>
        <p:nvGrpSpPr>
          <p:cNvPr id="31" name="组合 8">
            <a:extLst>
              <a:ext uri="{FF2B5EF4-FFF2-40B4-BE49-F238E27FC236}">
                <a16:creationId xmlns:a16="http://schemas.microsoft.com/office/drawing/2014/main" id="{55468D4A-5C25-4195-8CF8-B6BC79728BB7}"/>
              </a:ext>
            </a:extLst>
          </p:cNvPr>
          <p:cNvGrpSpPr/>
          <p:nvPr/>
        </p:nvGrpSpPr>
        <p:grpSpPr>
          <a:xfrm>
            <a:off x="4619483" y="2625588"/>
            <a:ext cx="734494" cy="2007219"/>
            <a:chOff x="7704645" y="2352910"/>
            <a:chExt cx="734494" cy="2007219"/>
          </a:xfrm>
        </p:grpSpPr>
        <p:cxnSp>
          <p:nvCxnSpPr>
            <p:cNvPr id="32" name="直接连接符 29">
              <a:extLst>
                <a:ext uri="{FF2B5EF4-FFF2-40B4-BE49-F238E27FC236}">
                  <a16:creationId xmlns:a16="http://schemas.microsoft.com/office/drawing/2014/main" id="{13E98EDF-8D37-42CF-BEEC-C458E5102942}"/>
                </a:ext>
              </a:extLst>
            </p:cNvPr>
            <p:cNvCxnSpPr/>
            <p:nvPr/>
          </p:nvCxnSpPr>
          <p:spPr>
            <a:xfrm>
              <a:off x="8066004" y="2352910"/>
              <a:ext cx="0" cy="2007219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3" name="文本框 74">
              <a:extLst>
                <a:ext uri="{FF2B5EF4-FFF2-40B4-BE49-F238E27FC236}">
                  <a16:creationId xmlns:a16="http://schemas.microsoft.com/office/drawing/2014/main" id="{7E0E22C1-2D14-4AA3-A376-36C7F0BE50C1}"/>
                </a:ext>
              </a:extLst>
            </p:cNvPr>
            <p:cNvSpPr txBox="1"/>
            <p:nvPr/>
          </p:nvSpPr>
          <p:spPr>
            <a:xfrm>
              <a:off x="7704645" y="3041022"/>
              <a:ext cx="734494" cy="5847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印品黑体" panose="00000500000000000000" pitchFamily="2" charset="-122"/>
                  <a:ea typeface="DFGothic-EB" panose="02010609010101010101" pitchFamily="1" charset="-128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印品黑体" panose="00000500000000000000" pitchFamily="2" charset="-122"/>
                <a:ea typeface="DFGothic-EB" panose="02010609010101010101" pitchFamily="1" charset="-128"/>
              </a:endParaRPr>
            </a:p>
          </p:txBody>
        </p:sp>
      </p:grpSp>
      <p:pic>
        <p:nvPicPr>
          <p:cNvPr id="34" name="图片 40">
            <a:extLst>
              <a:ext uri="{FF2B5EF4-FFF2-40B4-BE49-F238E27FC236}">
                <a16:creationId xmlns:a16="http://schemas.microsoft.com/office/drawing/2014/main" id="{1011FBC2-315D-4011-A3CE-AB626BA32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484349">
            <a:off x="8019858" y="3541156"/>
            <a:ext cx="1060771" cy="7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7" r="74537" b="44133"/>
          <a:stretch/>
        </p:blipFill>
        <p:spPr bwMode="auto">
          <a:xfrm>
            <a:off x="2075131" y="4099177"/>
            <a:ext cx="1800200" cy="19255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2" r="79073" b="65720"/>
          <a:stretch/>
        </p:blipFill>
        <p:spPr bwMode="auto">
          <a:xfrm>
            <a:off x="5230335" y="4005064"/>
            <a:ext cx="1756575" cy="201622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2" t="83561"/>
          <a:stretch/>
        </p:blipFill>
        <p:spPr bwMode="auto">
          <a:xfrm>
            <a:off x="3275856" y="764704"/>
            <a:ext cx="2094469" cy="2109475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/>
          <p:cNvSpPr/>
          <p:nvPr/>
        </p:nvSpPr>
        <p:spPr>
          <a:xfrm>
            <a:off x="1805683" y="3681027"/>
            <a:ext cx="2390188" cy="26642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Botão de ação: Som 6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4233A730-0227-4378-95AC-D2DCEC64A45C}"/>
              </a:ext>
            </a:extLst>
          </p:cNvPr>
          <p:cNvSpPr/>
          <p:nvPr/>
        </p:nvSpPr>
        <p:spPr>
          <a:xfrm>
            <a:off x="2931220" y="5111840"/>
            <a:ext cx="43204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575D1FC-4723-42C5-A142-9ECD97638E6E}"/>
              </a:ext>
            </a:extLst>
          </p:cNvPr>
          <p:cNvSpPr/>
          <p:nvPr/>
        </p:nvSpPr>
        <p:spPr>
          <a:xfrm>
            <a:off x="6156176" y="58077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Botão de ação: Som 12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C2C4CC42-595C-46F1-A1F7-DC5FC5D30616}"/>
              </a:ext>
            </a:extLst>
          </p:cNvPr>
          <p:cNvSpPr/>
          <p:nvPr/>
        </p:nvSpPr>
        <p:spPr>
          <a:xfrm>
            <a:off x="2822335" y="6086542"/>
            <a:ext cx="356885" cy="40293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8CFCE92-FE6E-49E3-BF69-3FA3691A03C3}"/>
              </a:ext>
            </a:extLst>
          </p:cNvPr>
          <p:cNvSpPr/>
          <p:nvPr/>
        </p:nvSpPr>
        <p:spPr>
          <a:xfrm>
            <a:off x="2740132" y="578833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7" name="Botão de ação: Som 16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D577CA2F-634F-46BD-9763-F7AC6928329B}"/>
              </a:ext>
            </a:extLst>
          </p:cNvPr>
          <p:cNvSpPr/>
          <p:nvPr/>
        </p:nvSpPr>
        <p:spPr>
          <a:xfrm>
            <a:off x="6300192" y="6086542"/>
            <a:ext cx="288032" cy="40293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Botão de ação: Som 17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09D93EEF-4DBA-4B9F-8285-4091CDBBF549}"/>
              </a:ext>
            </a:extLst>
          </p:cNvPr>
          <p:cNvSpPr/>
          <p:nvPr/>
        </p:nvSpPr>
        <p:spPr>
          <a:xfrm>
            <a:off x="2822335" y="6086542"/>
            <a:ext cx="356885" cy="40293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F8AEA916-84DF-4C36-85B1-79754D50E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9F65972B-E742-4513-91D7-D328BA2BB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3" t="31824" b="40899"/>
          <a:stretch/>
        </p:blipFill>
        <p:spPr bwMode="auto">
          <a:xfrm>
            <a:off x="3275856" y="692695"/>
            <a:ext cx="2016224" cy="2934425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1" r="74537"/>
          <a:stretch/>
        </p:blipFill>
        <p:spPr bwMode="auto">
          <a:xfrm>
            <a:off x="6002984" y="3674138"/>
            <a:ext cx="1423658" cy="213112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0" r="74537" b="26767"/>
          <a:stretch/>
        </p:blipFill>
        <p:spPr bwMode="auto">
          <a:xfrm>
            <a:off x="2161325" y="4101707"/>
            <a:ext cx="1890447" cy="178249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/>
          <p:cNvSpPr/>
          <p:nvPr/>
        </p:nvSpPr>
        <p:spPr>
          <a:xfrm>
            <a:off x="5519719" y="3451061"/>
            <a:ext cx="2390188" cy="26642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Botão de ação: Som 1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CFE40B96-EFB0-4095-9167-71236BCDBDFF}"/>
              </a:ext>
            </a:extLst>
          </p:cNvPr>
          <p:cNvSpPr/>
          <p:nvPr/>
        </p:nvSpPr>
        <p:spPr>
          <a:xfrm>
            <a:off x="6594122" y="5464824"/>
            <a:ext cx="43204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Botão de ação: Som 2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A64F37FB-B1BE-4BA9-ABA7-416C0B2CFF49}"/>
              </a:ext>
            </a:extLst>
          </p:cNvPr>
          <p:cNvSpPr/>
          <p:nvPr/>
        </p:nvSpPr>
        <p:spPr>
          <a:xfrm>
            <a:off x="2748888" y="5986559"/>
            <a:ext cx="43204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E152BB0-C70D-4555-A052-31D5205EC262}"/>
              </a:ext>
            </a:extLst>
          </p:cNvPr>
          <p:cNvSpPr/>
          <p:nvPr/>
        </p:nvSpPr>
        <p:spPr>
          <a:xfrm>
            <a:off x="2697050" y="56746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8FDBAAD-187D-4A0A-9233-D1039BCF9663}"/>
              </a:ext>
            </a:extLst>
          </p:cNvPr>
          <p:cNvSpPr/>
          <p:nvPr/>
        </p:nvSpPr>
        <p:spPr>
          <a:xfrm>
            <a:off x="6446951" y="565369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6" name="Botão de ação: Som 15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335D182B-9326-47DF-997C-1C013C7CA6E0}"/>
              </a:ext>
            </a:extLst>
          </p:cNvPr>
          <p:cNvSpPr/>
          <p:nvPr/>
        </p:nvSpPr>
        <p:spPr>
          <a:xfrm>
            <a:off x="6594122" y="5968880"/>
            <a:ext cx="356885" cy="40293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Botão de ação: Som 16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8441FCB1-9FE3-4D55-BAE2-DD8FF7DBF94F}"/>
              </a:ext>
            </a:extLst>
          </p:cNvPr>
          <p:cNvSpPr/>
          <p:nvPr/>
        </p:nvSpPr>
        <p:spPr>
          <a:xfrm>
            <a:off x="2748888" y="5986559"/>
            <a:ext cx="432048" cy="329695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Botão de ação: Som 18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ECEA3421-46CE-4AE1-BB84-1AE9922DE58B}"/>
              </a:ext>
            </a:extLst>
          </p:cNvPr>
          <p:cNvSpPr/>
          <p:nvPr/>
        </p:nvSpPr>
        <p:spPr>
          <a:xfrm>
            <a:off x="2748888" y="5986559"/>
            <a:ext cx="432048" cy="329695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BEC5A0A-8AF1-4A27-BF35-6BD48B3A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F2104BA8-D7D5-4FB2-AA9E-E28993C35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0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0" r="74537" b="26767"/>
          <a:stretch/>
        </p:blipFill>
        <p:spPr bwMode="auto">
          <a:xfrm>
            <a:off x="1403648" y="4077072"/>
            <a:ext cx="2064568" cy="194667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7" r="74537" b="44133"/>
          <a:stretch/>
        </p:blipFill>
        <p:spPr bwMode="auto">
          <a:xfrm>
            <a:off x="5307914" y="3977303"/>
            <a:ext cx="1800200" cy="19255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Érika\Desktop\SOMBR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2" t="16834" b="68138"/>
          <a:stretch/>
        </p:blipFill>
        <p:spPr bwMode="auto">
          <a:xfrm>
            <a:off x="3275856" y="980728"/>
            <a:ext cx="2295957" cy="201587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/>
          <p:cNvSpPr/>
          <p:nvPr/>
        </p:nvSpPr>
        <p:spPr>
          <a:xfrm>
            <a:off x="1240838" y="3718262"/>
            <a:ext cx="2390188" cy="26642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Botão de ação: Som 1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A2B9A46F-FF2C-4950-A48A-9027C4200BDC}"/>
              </a:ext>
            </a:extLst>
          </p:cNvPr>
          <p:cNvSpPr/>
          <p:nvPr/>
        </p:nvSpPr>
        <p:spPr>
          <a:xfrm>
            <a:off x="2103558" y="6158460"/>
            <a:ext cx="432048" cy="432048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F637EAB-2540-4DD9-8ED7-A978ECF05A29}"/>
              </a:ext>
            </a:extLst>
          </p:cNvPr>
          <p:cNvSpPr/>
          <p:nvPr/>
        </p:nvSpPr>
        <p:spPr>
          <a:xfrm>
            <a:off x="2051720" y="584658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80CA04C-A880-4EE9-83D9-D3B8176DB554}"/>
              </a:ext>
            </a:extLst>
          </p:cNvPr>
          <p:cNvSpPr/>
          <p:nvPr/>
        </p:nvSpPr>
        <p:spPr>
          <a:xfrm>
            <a:off x="5940152" y="578957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1" name="Botão de ação: Som 10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FF8BB840-19D8-4D21-BE14-43C51C1D6B7C}"/>
              </a:ext>
            </a:extLst>
          </p:cNvPr>
          <p:cNvSpPr/>
          <p:nvPr/>
        </p:nvSpPr>
        <p:spPr>
          <a:xfrm>
            <a:off x="6048164" y="6104760"/>
            <a:ext cx="354260" cy="36971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Botão de ação: Som 11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05E04C20-FF13-4306-B2C0-79B1717B64CA}"/>
              </a:ext>
            </a:extLst>
          </p:cNvPr>
          <p:cNvSpPr/>
          <p:nvPr/>
        </p:nvSpPr>
        <p:spPr>
          <a:xfrm>
            <a:off x="2103558" y="6158460"/>
            <a:ext cx="432048" cy="385116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9B0919AD-9D68-4A5C-85DE-1AF6CB31E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384" y="90052"/>
            <a:ext cx="1178349" cy="6706181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771A89CE-A049-46FE-8F2D-64E86E143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1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4BA2114-DE95-49A5-AFC2-CF0E67D51C6D}"/>
              </a:ext>
            </a:extLst>
          </p:cNvPr>
          <p:cNvGrpSpPr/>
          <p:nvPr/>
        </p:nvGrpSpPr>
        <p:grpSpPr>
          <a:xfrm>
            <a:off x="387052" y="4781784"/>
            <a:ext cx="8592964" cy="3410140"/>
            <a:chOff x="227508" y="4323197"/>
            <a:chExt cx="11868026" cy="4463767"/>
          </a:xfrm>
        </p:grpSpPr>
        <p:pic>
          <p:nvPicPr>
            <p:cNvPr id="3" name="图片 33">
              <a:extLst>
                <a:ext uri="{FF2B5EF4-FFF2-40B4-BE49-F238E27FC236}">
                  <a16:creationId xmlns:a16="http://schemas.microsoft.com/office/drawing/2014/main" id="{14D1D0C5-78AC-4922-A8A0-5F43E638D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1221" y="5913809"/>
              <a:ext cx="134124" cy="414564"/>
            </a:xfrm>
            <a:prstGeom prst="rect">
              <a:avLst/>
            </a:prstGeom>
          </p:spPr>
        </p:pic>
        <p:pic>
          <p:nvPicPr>
            <p:cNvPr id="4" name="图片 34">
              <a:extLst>
                <a:ext uri="{FF2B5EF4-FFF2-40B4-BE49-F238E27FC236}">
                  <a16:creationId xmlns:a16="http://schemas.microsoft.com/office/drawing/2014/main" id="{E4BB382A-92D0-4D75-A0F5-BA76FB61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5293" y="5960941"/>
              <a:ext cx="128027" cy="420660"/>
            </a:xfrm>
            <a:prstGeom prst="rect">
              <a:avLst/>
            </a:prstGeom>
          </p:spPr>
        </p:pic>
        <p:pic>
          <p:nvPicPr>
            <p:cNvPr id="5" name="图片 35">
              <a:extLst>
                <a:ext uri="{FF2B5EF4-FFF2-40B4-BE49-F238E27FC236}">
                  <a16:creationId xmlns:a16="http://schemas.microsoft.com/office/drawing/2014/main" id="{8D1B056B-A4AB-4C0A-B83E-AC0C950D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9250" y="5754439"/>
              <a:ext cx="134124" cy="414564"/>
            </a:xfrm>
            <a:prstGeom prst="rect">
              <a:avLst/>
            </a:prstGeom>
          </p:spPr>
        </p:pic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B906E83D-F5A6-4F16-A4AC-17D6EF01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7387" y="5512537"/>
              <a:ext cx="256054" cy="201185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946C132B-6617-49F8-BD60-48983EBE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1391" y="5394635"/>
              <a:ext cx="256054" cy="201185"/>
            </a:xfrm>
            <a:prstGeom prst="rect">
              <a:avLst/>
            </a:prstGeom>
          </p:spPr>
        </p:pic>
        <p:grpSp>
          <p:nvGrpSpPr>
            <p:cNvPr id="8" name="组合 2">
              <a:extLst>
                <a:ext uri="{FF2B5EF4-FFF2-40B4-BE49-F238E27FC236}">
                  <a16:creationId xmlns:a16="http://schemas.microsoft.com/office/drawing/2014/main" id="{37459AC4-A115-4981-B636-44282BBD3D3B}"/>
                </a:ext>
              </a:extLst>
            </p:cNvPr>
            <p:cNvGrpSpPr/>
            <p:nvPr/>
          </p:nvGrpSpPr>
          <p:grpSpPr>
            <a:xfrm>
              <a:off x="227508" y="4323197"/>
              <a:ext cx="11868026" cy="4463767"/>
              <a:chOff x="227508" y="4323197"/>
              <a:chExt cx="11868026" cy="4463767"/>
            </a:xfrm>
          </p:grpSpPr>
          <p:pic>
            <p:nvPicPr>
              <p:cNvPr id="9" name="图片 31">
                <a:extLst>
                  <a:ext uri="{FF2B5EF4-FFF2-40B4-BE49-F238E27FC236}">
                    <a16:creationId xmlns:a16="http://schemas.microsoft.com/office/drawing/2014/main" id="{BD22D075-967D-469D-B060-A10316538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3965" y="4323197"/>
                <a:ext cx="859611" cy="249958"/>
              </a:xfrm>
              <a:prstGeom prst="rect">
                <a:avLst/>
              </a:prstGeom>
            </p:spPr>
          </p:pic>
          <p:pic>
            <p:nvPicPr>
              <p:cNvPr id="10" name="图片 32">
                <a:extLst>
                  <a:ext uri="{FF2B5EF4-FFF2-40B4-BE49-F238E27FC236}">
                    <a16:creationId xmlns:a16="http://schemas.microsoft.com/office/drawing/2014/main" id="{90F1C0D4-3F92-47BF-8049-6BDB3F9F9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14672" y="4550750"/>
                <a:ext cx="641051" cy="186405"/>
              </a:xfrm>
              <a:prstGeom prst="rect">
                <a:avLst/>
              </a:prstGeom>
            </p:spPr>
          </p:pic>
          <p:pic>
            <p:nvPicPr>
              <p:cNvPr id="11" name="图片 38">
                <a:extLst>
                  <a:ext uri="{FF2B5EF4-FFF2-40B4-BE49-F238E27FC236}">
                    <a16:creationId xmlns:a16="http://schemas.microsoft.com/office/drawing/2014/main" id="{C74BFB97-1EE3-4A1F-B678-F0A9449BC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7033" y="4720580"/>
                <a:ext cx="5968501" cy="4066384"/>
              </a:xfrm>
              <a:prstGeom prst="rect">
                <a:avLst/>
              </a:prstGeom>
            </p:spPr>
          </p:pic>
          <p:pic>
            <p:nvPicPr>
              <p:cNvPr id="12" name="图片 39">
                <a:extLst>
                  <a:ext uri="{FF2B5EF4-FFF2-40B4-BE49-F238E27FC236}">
                    <a16:creationId xmlns:a16="http://schemas.microsoft.com/office/drawing/2014/main" id="{C63F2A5C-2842-4C54-A552-92993E40D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508" y="4680130"/>
                <a:ext cx="5584420" cy="3968840"/>
              </a:xfrm>
              <a:prstGeom prst="rect">
                <a:avLst/>
              </a:prstGeom>
            </p:spPr>
          </p:pic>
        </p:grpSp>
      </p:grp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2AC4234A-E1E7-493B-BAC4-DB7C905D24F1}"/>
              </a:ext>
            </a:extLst>
          </p:cNvPr>
          <p:cNvGrpSpPr/>
          <p:nvPr/>
        </p:nvGrpSpPr>
        <p:grpSpPr>
          <a:xfrm>
            <a:off x="112032" y="754143"/>
            <a:ext cx="8919936" cy="2823635"/>
            <a:chOff x="920751" y="1322537"/>
            <a:chExt cx="10350499" cy="421292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矩形 20">
              <a:extLst>
                <a:ext uri="{FF2B5EF4-FFF2-40B4-BE49-F238E27FC236}">
                  <a16:creationId xmlns:a16="http://schemas.microsoft.com/office/drawing/2014/main" id="{87707E52-FE8E-4830-A9DA-75522E62543D}"/>
                </a:ext>
              </a:extLst>
            </p:cNvPr>
            <p:cNvSpPr/>
            <p:nvPr/>
          </p:nvSpPr>
          <p:spPr>
            <a:xfrm>
              <a:off x="920751" y="1322537"/>
              <a:ext cx="10350499" cy="4212926"/>
            </a:xfrm>
            <a:prstGeom prst="rect">
              <a:avLst/>
            </a:prstGeom>
            <a:grpFill/>
            <a:ln w="57150" cmpd="thickThin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矩形 21">
              <a:extLst>
                <a:ext uri="{FF2B5EF4-FFF2-40B4-BE49-F238E27FC236}">
                  <a16:creationId xmlns:a16="http://schemas.microsoft.com/office/drawing/2014/main" id="{3AD265CB-32D1-4546-9F2A-0C5346AC5BC7}"/>
                </a:ext>
              </a:extLst>
            </p:cNvPr>
            <p:cNvSpPr/>
            <p:nvPr/>
          </p:nvSpPr>
          <p:spPr>
            <a:xfrm>
              <a:off x="1034273" y="1412966"/>
              <a:ext cx="10123456" cy="4032068"/>
            </a:xfrm>
            <a:prstGeom prst="rect">
              <a:avLst/>
            </a:prstGeom>
            <a:grpFill/>
            <a:ln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34" name="图片 40">
            <a:extLst>
              <a:ext uri="{FF2B5EF4-FFF2-40B4-BE49-F238E27FC236}">
                <a16:creationId xmlns:a16="http://schemas.microsoft.com/office/drawing/2014/main" id="{1011FBC2-315D-4011-A3CE-AB626BA32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656657">
            <a:off x="44896" y="2420839"/>
            <a:ext cx="1060771" cy="780338"/>
          </a:xfrm>
          <a:prstGeom prst="rect">
            <a:avLst/>
          </a:prstGeom>
        </p:spPr>
      </p:pic>
      <p:grpSp>
        <p:nvGrpSpPr>
          <p:cNvPr id="36" name="组合 1">
            <a:extLst>
              <a:ext uri="{FF2B5EF4-FFF2-40B4-BE49-F238E27FC236}">
                <a16:creationId xmlns:a16="http://schemas.microsoft.com/office/drawing/2014/main" id="{864AA2A3-BAC4-4241-9497-20752C7D782F}"/>
              </a:ext>
            </a:extLst>
          </p:cNvPr>
          <p:cNvGrpSpPr/>
          <p:nvPr/>
        </p:nvGrpSpPr>
        <p:grpSpPr>
          <a:xfrm>
            <a:off x="1993123" y="1025556"/>
            <a:ext cx="831219" cy="804742"/>
            <a:chOff x="211999" y="195235"/>
            <a:chExt cx="831219" cy="804742"/>
          </a:xfrm>
        </p:grpSpPr>
        <p:pic>
          <p:nvPicPr>
            <p:cNvPr id="37" name="图片 56">
              <a:extLst>
                <a:ext uri="{FF2B5EF4-FFF2-40B4-BE49-F238E27FC236}">
                  <a16:creationId xmlns:a16="http://schemas.microsoft.com/office/drawing/2014/main" id="{C40C90E1-BCD7-40C6-B384-7D027999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1999" y="195235"/>
              <a:ext cx="798645" cy="804742"/>
            </a:xfrm>
            <a:prstGeom prst="rect">
              <a:avLst/>
            </a:prstGeom>
          </p:spPr>
        </p:pic>
        <p:sp>
          <p:nvSpPr>
            <p:cNvPr id="38" name="文本框 27">
              <a:extLst>
                <a:ext uri="{FF2B5EF4-FFF2-40B4-BE49-F238E27FC236}">
                  <a16:creationId xmlns:a16="http://schemas.microsoft.com/office/drawing/2014/main" id="{114AD8D7-1F96-4929-98EA-459C534689BA}"/>
                </a:ext>
              </a:extLst>
            </p:cNvPr>
            <p:cNvSpPr txBox="1"/>
            <p:nvPr/>
          </p:nvSpPr>
          <p:spPr>
            <a:xfrm>
              <a:off x="214812" y="280569"/>
              <a:ext cx="828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印品黑体" panose="00000500000000000000" pitchFamily="2" charset="-122"/>
                  <a:ea typeface="DFGothic-EB" panose="02010609010101010101" pitchFamily="1" charset="-128"/>
                </a:rPr>
                <a:t>4</a:t>
              </a:r>
              <a:endParaRPr lang="zh-CN" altLang="en-US" sz="3200" dirty="0">
                <a:solidFill>
                  <a:schemeClr val="bg1"/>
                </a:solidFill>
                <a:latin typeface="印品黑体" panose="00000500000000000000" pitchFamily="2" charset="-122"/>
                <a:ea typeface="DFGothic-EB" panose="02010609010101010101" pitchFamily="1" charset="-128"/>
              </a:endParaRPr>
            </a:p>
          </p:txBody>
        </p: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74512BC3-E5E0-4050-8FCB-AB8D5C8C0357}"/>
              </a:ext>
            </a:extLst>
          </p:cNvPr>
          <p:cNvSpPr/>
          <p:nvPr/>
        </p:nvSpPr>
        <p:spPr>
          <a:xfrm>
            <a:off x="944663" y="2004558"/>
            <a:ext cx="7870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3"/>
                </a:solidFill>
              </a:rPr>
              <a:t>PERCEPÇÃO  DE  DETALHES</a:t>
            </a:r>
            <a:endParaRPr lang="pt-B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535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A01815FA-B007-4C86-943C-2ABBABB8A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2" r="57409"/>
          <a:stretch/>
        </p:blipFill>
        <p:spPr>
          <a:xfrm>
            <a:off x="3275856" y="1196752"/>
            <a:ext cx="2160240" cy="2319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7556A0E-DE23-4282-B93B-A2F277BF6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31" r="1332"/>
          <a:stretch/>
        </p:blipFill>
        <p:spPr>
          <a:xfrm>
            <a:off x="6775882" y="4076684"/>
            <a:ext cx="1963855" cy="2032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5E7EE8B-CFAD-4C89-9725-2E05B4A1C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77" t="69455" r="7864" b="2777"/>
          <a:stretch/>
        </p:blipFill>
        <p:spPr>
          <a:xfrm>
            <a:off x="3563888" y="4094217"/>
            <a:ext cx="1872208" cy="1783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C27C591-C650-4405-AC77-4D2FA8A8D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25" t="37000" r="7512" b="36875"/>
          <a:stretch/>
        </p:blipFill>
        <p:spPr>
          <a:xfrm>
            <a:off x="663929" y="4221088"/>
            <a:ext cx="1963855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6A5ABA9F-21A6-4E9A-BDD3-A90CEBD53650}"/>
              </a:ext>
            </a:extLst>
          </p:cNvPr>
          <p:cNvSpPr/>
          <p:nvPr/>
        </p:nvSpPr>
        <p:spPr>
          <a:xfrm>
            <a:off x="2437950" y="157310"/>
            <a:ext cx="3836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AS METADES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AC6DCDF-7FC5-4195-8930-E38F61265FFA}"/>
              </a:ext>
            </a:extLst>
          </p:cNvPr>
          <p:cNvSpPr/>
          <p:nvPr/>
        </p:nvSpPr>
        <p:spPr>
          <a:xfrm>
            <a:off x="1331640" y="58052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F2EF8062-E2E8-477D-A539-6D09F890FD16}"/>
              </a:ext>
            </a:extLst>
          </p:cNvPr>
          <p:cNvSpPr/>
          <p:nvPr/>
        </p:nvSpPr>
        <p:spPr>
          <a:xfrm>
            <a:off x="4243869" y="57115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E26EE340-62F1-421E-AE7D-6B4F770F7F57}"/>
              </a:ext>
            </a:extLst>
          </p:cNvPr>
          <p:cNvSpPr/>
          <p:nvPr/>
        </p:nvSpPr>
        <p:spPr>
          <a:xfrm>
            <a:off x="7432385" y="57115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40" name="Botão de ação: Som 39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619E8185-C063-4FA9-8D87-545573705032}"/>
              </a:ext>
            </a:extLst>
          </p:cNvPr>
          <p:cNvSpPr/>
          <p:nvPr/>
        </p:nvSpPr>
        <p:spPr>
          <a:xfrm>
            <a:off x="7432385" y="6021288"/>
            <a:ext cx="535724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Botão de ação: Som 40">
            <a:hlinkClick r:id="" action="ppaction://noaction" highlightClick="1">
              <a:snd r:embed="rId5" name="explode.wav"/>
            </a:hlinkClick>
            <a:extLst>
              <a:ext uri="{FF2B5EF4-FFF2-40B4-BE49-F238E27FC236}">
                <a16:creationId xmlns:a16="http://schemas.microsoft.com/office/drawing/2014/main" id="{E1AA3B4B-FEFB-446F-B56C-992F2A2596CE}"/>
              </a:ext>
            </a:extLst>
          </p:cNvPr>
          <p:cNvSpPr/>
          <p:nvPr/>
        </p:nvSpPr>
        <p:spPr>
          <a:xfrm>
            <a:off x="4283968" y="6021288"/>
            <a:ext cx="432048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Botão de ação: Som 42">
            <a:hlinkClick r:id="" action="ppaction://noaction" highlightClick="1">
              <a:snd r:embed="rId5" name="explode.wav"/>
            </a:hlinkClick>
            <a:extLst>
              <a:ext uri="{FF2B5EF4-FFF2-40B4-BE49-F238E27FC236}">
                <a16:creationId xmlns:a16="http://schemas.microsoft.com/office/drawing/2014/main" id="{D943464D-A82C-4672-925E-7777807DE8F5}"/>
              </a:ext>
            </a:extLst>
          </p:cNvPr>
          <p:cNvSpPr/>
          <p:nvPr/>
        </p:nvSpPr>
        <p:spPr>
          <a:xfrm>
            <a:off x="1375053" y="6108727"/>
            <a:ext cx="432048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Botão de ação: Som 44">
            <a:hlinkClick r:id="" action="ppaction://noaction" highlightClick="1">
              <a:snd r:embed="rId5" name="explode.wav"/>
            </a:hlinkClick>
            <a:extLst>
              <a:ext uri="{FF2B5EF4-FFF2-40B4-BE49-F238E27FC236}">
                <a16:creationId xmlns:a16="http://schemas.microsoft.com/office/drawing/2014/main" id="{C3C4DE7D-F44C-49BE-BDA3-B4B3239E972C}"/>
              </a:ext>
            </a:extLst>
          </p:cNvPr>
          <p:cNvSpPr/>
          <p:nvPr/>
        </p:nvSpPr>
        <p:spPr>
          <a:xfrm>
            <a:off x="4283968" y="5960168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Botão de ação: Som 46">
            <a:hlinkClick r:id="" action="ppaction://noaction" highlightClick="1">
              <a:snd r:embed="rId5" name="explode.wav"/>
            </a:hlinkClick>
            <a:extLst>
              <a:ext uri="{FF2B5EF4-FFF2-40B4-BE49-F238E27FC236}">
                <a16:creationId xmlns:a16="http://schemas.microsoft.com/office/drawing/2014/main" id="{2892FA9A-B231-4704-9F76-731B22E90F44}"/>
              </a:ext>
            </a:extLst>
          </p:cNvPr>
          <p:cNvSpPr/>
          <p:nvPr/>
        </p:nvSpPr>
        <p:spPr>
          <a:xfrm>
            <a:off x="1372741" y="6087307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410560EE-054E-4D07-A0A9-154967DD4FFA}"/>
              </a:ext>
            </a:extLst>
          </p:cNvPr>
          <p:cNvSpPr/>
          <p:nvPr/>
        </p:nvSpPr>
        <p:spPr>
          <a:xfrm>
            <a:off x="6516216" y="4177112"/>
            <a:ext cx="2376264" cy="17830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35E514D-FF59-46C5-A855-51D14682D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460" y="75909"/>
            <a:ext cx="1178349" cy="2921043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98427127-27C6-447C-A31B-33198EF4E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-1" y="22412"/>
            <a:ext cx="1178349" cy="32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37556A0E-DE23-4282-B93B-A2F277BF6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31" r="1332"/>
          <a:stretch/>
        </p:blipFill>
        <p:spPr>
          <a:xfrm>
            <a:off x="3560071" y="3933056"/>
            <a:ext cx="1963481" cy="2031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7B1A37B-9EC2-4A25-AF29-9EBA1EA7A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7" t="40889" r="57594" b="37076"/>
          <a:stretch/>
        </p:blipFill>
        <p:spPr>
          <a:xfrm>
            <a:off x="3263298" y="1599896"/>
            <a:ext cx="2185354" cy="1768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776AE4C-065A-4FEA-BAAC-D7577E773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25" t="37000" r="7512" b="36875"/>
          <a:stretch/>
        </p:blipFill>
        <p:spPr>
          <a:xfrm>
            <a:off x="683568" y="4077072"/>
            <a:ext cx="1963855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EC6EA85-0FDC-43B8-A88D-63616CC80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77" t="69455" r="7864" b="2777"/>
          <a:stretch/>
        </p:blipFill>
        <p:spPr>
          <a:xfrm>
            <a:off x="6436200" y="4054192"/>
            <a:ext cx="1872208" cy="1783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277BCC0-233A-466A-A5F0-5F7EE7095E3A}"/>
              </a:ext>
            </a:extLst>
          </p:cNvPr>
          <p:cNvSpPr/>
          <p:nvPr/>
        </p:nvSpPr>
        <p:spPr>
          <a:xfrm>
            <a:off x="2437950" y="157310"/>
            <a:ext cx="3836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AS METADES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94455F0-22FF-4444-B748-939258976FB7}"/>
              </a:ext>
            </a:extLst>
          </p:cNvPr>
          <p:cNvSpPr/>
          <p:nvPr/>
        </p:nvSpPr>
        <p:spPr>
          <a:xfrm>
            <a:off x="1331640" y="58052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A71863A-90B6-408C-A5D6-92CC09646104}"/>
              </a:ext>
            </a:extLst>
          </p:cNvPr>
          <p:cNvSpPr/>
          <p:nvPr/>
        </p:nvSpPr>
        <p:spPr>
          <a:xfrm>
            <a:off x="4243869" y="57115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067F75D-AC21-4C49-A932-7643CB6CB002}"/>
              </a:ext>
            </a:extLst>
          </p:cNvPr>
          <p:cNvSpPr/>
          <p:nvPr/>
        </p:nvSpPr>
        <p:spPr>
          <a:xfrm>
            <a:off x="7432385" y="57115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4" name="Botão de ação: Som 23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1E94EFB1-6268-4E69-9F62-9D3034B65ADB}"/>
              </a:ext>
            </a:extLst>
          </p:cNvPr>
          <p:cNvSpPr/>
          <p:nvPr/>
        </p:nvSpPr>
        <p:spPr>
          <a:xfrm>
            <a:off x="1323215" y="6111985"/>
            <a:ext cx="535724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Botão de ação: Som 25">
            <a:hlinkClick r:id="" action="ppaction://noaction" highlightClick="1">
              <a:snd r:embed="rId5" name="explode.wav"/>
            </a:hlinkClick>
            <a:extLst>
              <a:ext uri="{FF2B5EF4-FFF2-40B4-BE49-F238E27FC236}">
                <a16:creationId xmlns:a16="http://schemas.microsoft.com/office/drawing/2014/main" id="{40663D2D-9559-4660-A688-270AA30B91A2}"/>
              </a:ext>
            </a:extLst>
          </p:cNvPr>
          <p:cNvSpPr/>
          <p:nvPr/>
        </p:nvSpPr>
        <p:spPr>
          <a:xfrm>
            <a:off x="4362181" y="6019096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Botão de ação: Som 27">
            <a:hlinkClick r:id="" action="ppaction://noaction" highlightClick="1">
              <a:snd r:embed="rId5" name="explode.wav"/>
            </a:hlinkClick>
            <a:extLst>
              <a:ext uri="{FF2B5EF4-FFF2-40B4-BE49-F238E27FC236}">
                <a16:creationId xmlns:a16="http://schemas.microsoft.com/office/drawing/2014/main" id="{95A50655-E6BA-4034-A2A7-E13B602617E9}"/>
              </a:ext>
            </a:extLst>
          </p:cNvPr>
          <p:cNvSpPr/>
          <p:nvPr/>
        </p:nvSpPr>
        <p:spPr>
          <a:xfrm>
            <a:off x="7508349" y="5964712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0775E434-AF70-4BE3-8A72-2DC67B6CBD7B}"/>
              </a:ext>
            </a:extLst>
          </p:cNvPr>
          <p:cNvSpPr/>
          <p:nvPr/>
        </p:nvSpPr>
        <p:spPr>
          <a:xfrm>
            <a:off x="541209" y="4054191"/>
            <a:ext cx="2376264" cy="17830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720B80E0-1C2D-4243-A719-1670C07FA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372" y="75909"/>
            <a:ext cx="857437" cy="6706181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D1DA3895-A8B0-4B51-91E3-8DF020DBF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151818"/>
            <a:ext cx="648490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2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37556A0E-DE23-4282-B93B-A2F277BF6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31" r="1332"/>
          <a:stretch/>
        </p:blipFill>
        <p:spPr>
          <a:xfrm>
            <a:off x="827584" y="3861048"/>
            <a:ext cx="1754706" cy="1815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5E7EE8B-CFAD-4C89-9725-2E05B4A1C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7" t="70187" r="58791" b="3688"/>
          <a:stretch/>
        </p:blipFill>
        <p:spPr>
          <a:xfrm>
            <a:off x="3491879" y="1623036"/>
            <a:ext cx="2052227" cy="2052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93A09C9-7DA6-48D7-86CC-38658F1D5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77" t="69455" r="7864" b="2777"/>
          <a:stretch/>
        </p:blipFill>
        <p:spPr>
          <a:xfrm>
            <a:off x="5868144" y="3893625"/>
            <a:ext cx="1872208" cy="1783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EA7A69F-6D9D-4629-B41D-B1E56B45F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25" t="37000" r="7512" b="36875"/>
          <a:stretch/>
        </p:blipFill>
        <p:spPr>
          <a:xfrm>
            <a:off x="3275856" y="4005064"/>
            <a:ext cx="1963855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503A5E1-7097-41C6-A98A-90ECCB4C2B11}"/>
              </a:ext>
            </a:extLst>
          </p:cNvPr>
          <p:cNvSpPr/>
          <p:nvPr/>
        </p:nvSpPr>
        <p:spPr>
          <a:xfrm>
            <a:off x="2437950" y="157310"/>
            <a:ext cx="3836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AS METADES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8E1A03D-DF9D-4438-91BC-06CEAAF64FDC}"/>
              </a:ext>
            </a:extLst>
          </p:cNvPr>
          <p:cNvSpPr/>
          <p:nvPr/>
        </p:nvSpPr>
        <p:spPr>
          <a:xfrm>
            <a:off x="1084451" y="54848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BDBBCDD-67AF-4F42-A659-1350B26CD151}"/>
              </a:ext>
            </a:extLst>
          </p:cNvPr>
          <p:cNvSpPr/>
          <p:nvPr/>
        </p:nvSpPr>
        <p:spPr>
          <a:xfrm>
            <a:off x="3996680" y="53911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590E2F3-BB70-4D15-A100-46363383B7B5}"/>
              </a:ext>
            </a:extLst>
          </p:cNvPr>
          <p:cNvSpPr/>
          <p:nvPr/>
        </p:nvSpPr>
        <p:spPr>
          <a:xfrm>
            <a:off x="7185196" y="53911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Botão de ação: Som 13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85B2F5B7-471F-4D58-AC68-DC3648EB08AC}"/>
              </a:ext>
            </a:extLst>
          </p:cNvPr>
          <p:cNvSpPr/>
          <p:nvPr/>
        </p:nvSpPr>
        <p:spPr>
          <a:xfrm>
            <a:off x="7176012" y="5676680"/>
            <a:ext cx="535724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Botão de ação: Som 17">
            <a:hlinkClick r:id="" action="ppaction://noaction" highlightClick="1">
              <a:snd r:embed="rId5" name="explode.wav"/>
            </a:hlinkClick>
            <a:extLst>
              <a:ext uri="{FF2B5EF4-FFF2-40B4-BE49-F238E27FC236}">
                <a16:creationId xmlns:a16="http://schemas.microsoft.com/office/drawing/2014/main" id="{CB6E1789-16C4-401F-9840-89005B2ECA9C}"/>
              </a:ext>
            </a:extLst>
          </p:cNvPr>
          <p:cNvSpPr/>
          <p:nvPr/>
        </p:nvSpPr>
        <p:spPr>
          <a:xfrm>
            <a:off x="4077113" y="5633840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Botão de ação: Som 21">
            <a:hlinkClick r:id="" action="ppaction://noaction" highlightClick="1">
              <a:snd r:embed="rId5" name="explode.wav"/>
            </a:hlinkClick>
            <a:extLst>
              <a:ext uri="{FF2B5EF4-FFF2-40B4-BE49-F238E27FC236}">
                <a16:creationId xmlns:a16="http://schemas.microsoft.com/office/drawing/2014/main" id="{F1BEAF0F-96C6-4B72-840E-B0ED786E315D}"/>
              </a:ext>
            </a:extLst>
          </p:cNvPr>
          <p:cNvSpPr/>
          <p:nvPr/>
        </p:nvSpPr>
        <p:spPr>
          <a:xfrm>
            <a:off x="1118715" y="5745102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8DDCE103-F5A0-4181-BFA0-4930A3435054}"/>
              </a:ext>
            </a:extLst>
          </p:cNvPr>
          <p:cNvSpPr/>
          <p:nvPr/>
        </p:nvSpPr>
        <p:spPr>
          <a:xfrm>
            <a:off x="5707260" y="3850784"/>
            <a:ext cx="2376264" cy="17830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02738C70-4AE7-47E5-9913-F4444D211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6416" y="75909"/>
            <a:ext cx="925393" cy="6706181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8281FD3E-BE15-4EC5-A5A2-A5FF0585B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151818"/>
            <a:ext cx="925392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D480E58-88EE-44EA-983E-5E644E329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8" t="10800" r="52362" b="66801"/>
          <a:stretch/>
        </p:blipFill>
        <p:spPr>
          <a:xfrm>
            <a:off x="3491880" y="1628800"/>
            <a:ext cx="1944216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60A84B-5267-4059-A51C-18E612F24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50" t="10800" r="35038" b="66801"/>
          <a:stretch/>
        </p:blipFill>
        <p:spPr>
          <a:xfrm>
            <a:off x="6307603" y="3744608"/>
            <a:ext cx="1788398" cy="1907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9A2912A-36B4-4B55-A138-10FB331C0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3" t="39200" r="33127" b="41244"/>
          <a:stretch/>
        </p:blipFill>
        <p:spPr>
          <a:xfrm>
            <a:off x="3383867" y="3744608"/>
            <a:ext cx="2312105" cy="1810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3A92417-3FDA-42DA-A126-B64A69755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7" t="63551" r="33705" b="14246"/>
          <a:stretch/>
        </p:blipFill>
        <p:spPr>
          <a:xfrm>
            <a:off x="1051019" y="3669436"/>
            <a:ext cx="1877035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08F16AA-34B4-4318-8AC3-735108BD344D}"/>
              </a:ext>
            </a:extLst>
          </p:cNvPr>
          <p:cNvSpPr/>
          <p:nvPr/>
        </p:nvSpPr>
        <p:spPr>
          <a:xfrm>
            <a:off x="2437950" y="157310"/>
            <a:ext cx="3836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AS METADES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5671BB7-250F-4C6A-B3E5-788A4B79A1C8}"/>
              </a:ext>
            </a:extLst>
          </p:cNvPr>
          <p:cNvSpPr/>
          <p:nvPr/>
        </p:nvSpPr>
        <p:spPr>
          <a:xfrm>
            <a:off x="140364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82A6E2C-E185-4F69-A17A-034D4183C04B}"/>
              </a:ext>
            </a:extLst>
          </p:cNvPr>
          <p:cNvSpPr/>
          <p:nvPr/>
        </p:nvSpPr>
        <p:spPr>
          <a:xfrm>
            <a:off x="4139952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FA213BA3-6356-46A9-8C5D-5B65886B4345}"/>
              </a:ext>
            </a:extLst>
          </p:cNvPr>
          <p:cNvSpPr/>
          <p:nvPr/>
        </p:nvSpPr>
        <p:spPr>
          <a:xfrm>
            <a:off x="732846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6" name="Botão de ação: Som 25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A8DD56F9-4CDB-4A2C-8028-F010B9FD4AA7}"/>
              </a:ext>
            </a:extLst>
          </p:cNvPr>
          <p:cNvSpPr/>
          <p:nvPr/>
        </p:nvSpPr>
        <p:spPr>
          <a:xfrm>
            <a:off x="7328468" y="5560118"/>
            <a:ext cx="535724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Botão de ação: Som 27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B1C38CBE-BAF6-4840-A220-79CB4F8FC865}"/>
              </a:ext>
            </a:extLst>
          </p:cNvPr>
          <p:cNvSpPr/>
          <p:nvPr/>
        </p:nvSpPr>
        <p:spPr>
          <a:xfrm>
            <a:off x="4211960" y="5554836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Botão de ação: Som 29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7D7FF59A-B6B0-41A7-91A0-8B04DC7C7ECF}"/>
              </a:ext>
            </a:extLst>
          </p:cNvPr>
          <p:cNvSpPr/>
          <p:nvPr/>
        </p:nvSpPr>
        <p:spPr>
          <a:xfrm>
            <a:off x="1467715" y="5554828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A9C29B57-DFAA-4F8F-9184-DD2F2680F5DE}"/>
              </a:ext>
            </a:extLst>
          </p:cNvPr>
          <p:cNvSpPr/>
          <p:nvPr/>
        </p:nvSpPr>
        <p:spPr>
          <a:xfrm>
            <a:off x="6151785" y="3702572"/>
            <a:ext cx="2376264" cy="17830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5949CDFF-97A2-4EF8-8EEA-B85DA777F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764" y="75909"/>
            <a:ext cx="893045" cy="6706181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B44D4E36-32BB-42C1-929A-75630D196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92ADA3C-DDF7-4A8A-B0AA-7DAB8B57C2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37399" r="52362" b="41601"/>
          <a:stretch/>
        </p:blipFill>
        <p:spPr>
          <a:xfrm>
            <a:off x="3131840" y="1408487"/>
            <a:ext cx="2304256" cy="1920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813D1B7-BC69-4272-AD8E-5239D7A0C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50" t="10800" r="35038" b="66801"/>
          <a:stretch/>
        </p:blipFill>
        <p:spPr>
          <a:xfrm>
            <a:off x="6339683" y="3758868"/>
            <a:ext cx="1788398" cy="1907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A6E3C81-9606-47D6-802D-7F8889671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3" t="39200" r="33127" b="41244"/>
          <a:stretch/>
        </p:blipFill>
        <p:spPr>
          <a:xfrm>
            <a:off x="3415947" y="3758868"/>
            <a:ext cx="2312105" cy="1810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9D1A5E8-8C0F-4339-82E8-3174044EA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7" t="63551" r="33705" b="14246"/>
          <a:stretch/>
        </p:blipFill>
        <p:spPr>
          <a:xfrm>
            <a:off x="1083099" y="3683696"/>
            <a:ext cx="1877035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B24798A-F7F2-47C5-B702-DAA802EEA8E3}"/>
              </a:ext>
            </a:extLst>
          </p:cNvPr>
          <p:cNvSpPr/>
          <p:nvPr/>
        </p:nvSpPr>
        <p:spPr>
          <a:xfrm>
            <a:off x="2437950" y="157310"/>
            <a:ext cx="3836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AS METADES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F77B279-EB34-4B11-8BD5-1A2C25837E2C}"/>
              </a:ext>
            </a:extLst>
          </p:cNvPr>
          <p:cNvSpPr/>
          <p:nvPr/>
        </p:nvSpPr>
        <p:spPr>
          <a:xfrm>
            <a:off x="140364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A1F55E9-E499-4A55-B8E9-64C5681C8424}"/>
              </a:ext>
            </a:extLst>
          </p:cNvPr>
          <p:cNvSpPr/>
          <p:nvPr/>
        </p:nvSpPr>
        <p:spPr>
          <a:xfrm>
            <a:off x="4139952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979BE07-05C1-48EE-B361-3EE10A354D17}"/>
              </a:ext>
            </a:extLst>
          </p:cNvPr>
          <p:cNvSpPr/>
          <p:nvPr/>
        </p:nvSpPr>
        <p:spPr>
          <a:xfrm>
            <a:off x="732846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8" name="Botão de ação: Som 17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5395F2AC-D19A-446B-A012-36EA540AB984}"/>
              </a:ext>
            </a:extLst>
          </p:cNvPr>
          <p:cNvSpPr/>
          <p:nvPr/>
        </p:nvSpPr>
        <p:spPr>
          <a:xfrm>
            <a:off x="4177905" y="5546400"/>
            <a:ext cx="535724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Botão de ação: Som 19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0ADF7AC6-7304-4F95-80AB-4665E01A3126}"/>
              </a:ext>
            </a:extLst>
          </p:cNvPr>
          <p:cNvSpPr/>
          <p:nvPr/>
        </p:nvSpPr>
        <p:spPr>
          <a:xfrm>
            <a:off x="7366421" y="5546400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Botão de ação: Som 21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EFBE3DB5-7196-40D7-A8E9-67770CCB4978}"/>
              </a:ext>
            </a:extLst>
          </p:cNvPr>
          <p:cNvSpPr/>
          <p:nvPr/>
        </p:nvSpPr>
        <p:spPr>
          <a:xfrm>
            <a:off x="1475656" y="5537264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87DCF35A-B8B1-4A48-A42B-DAD0717BABA6}"/>
              </a:ext>
            </a:extLst>
          </p:cNvPr>
          <p:cNvSpPr/>
          <p:nvPr/>
        </p:nvSpPr>
        <p:spPr>
          <a:xfrm>
            <a:off x="3398056" y="3683696"/>
            <a:ext cx="2376264" cy="17830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EF405C6F-1B6C-42E1-91E8-AB9E10FB0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0503B07A-20C3-4856-91C8-FF62927E9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7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92ADA3C-DDF7-4A8A-B0AA-7DAB8B57C2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63999" r="52362" b="13601"/>
          <a:stretch/>
        </p:blipFill>
        <p:spPr>
          <a:xfrm>
            <a:off x="3563888" y="1412776"/>
            <a:ext cx="2160240" cy="1920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084E54E-2EF4-4AD5-B3A3-E5C724CD7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50" t="10800" r="35038" b="66801"/>
          <a:stretch/>
        </p:blipFill>
        <p:spPr>
          <a:xfrm>
            <a:off x="6487624" y="3789040"/>
            <a:ext cx="1788398" cy="1907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97BBA59-C6E7-4A78-B842-4C790AD03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3" t="39200" r="33127" b="41244"/>
          <a:stretch/>
        </p:blipFill>
        <p:spPr>
          <a:xfrm>
            <a:off x="3563888" y="3789040"/>
            <a:ext cx="2312105" cy="1810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A4A3F4A-BFC4-4A6E-9B28-01A31C22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7" t="63551" r="33705" b="14246"/>
          <a:stretch/>
        </p:blipFill>
        <p:spPr>
          <a:xfrm>
            <a:off x="1231040" y="3713868"/>
            <a:ext cx="1877035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E955315-5D09-4DE2-8434-FFE0214766EF}"/>
              </a:ext>
            </a:extLst>
          </p:cNvPr>
          <p:cNvSpPr/>
          <p:nvPr/>
        </p:nvSpPr>
        <p:spPr>
          <a:xfrm>
            <a:off x="2437950" y="157310"/>
            <a:ext cx="3836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AS METADES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C094428-9DD9-44C1-B37F-C7B220EFF660}"/>
              </a:ext>
            </a:extLst>
          </p:cNvPr>
          <p:cNvSpPr/>
          <p:nvPr/>
        </p:nvSpPr>
        <p:spPr>
          <a:xfrm>
            <a:off x="140364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AB00B1B-DA2B-4586-A207-7C993B7D5EB9}"/>
              </a:ext>
            </a:extLst>
          </p:cNvPr>
          <p:cNvSpPr/>
          <p:nvPr/>
        </p:nvSpPr>
        <p:spPr>
          <a:xfrm>
            <a:off x="4139952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656F4C4-9C0B-490A-AFE3-559513749236}"/>
              </a:ext>
            </a:extLst>
          </p:cNvPr>
          <p:cNvSpPr/>
          <p:nvPr/>
        </p:nvSpPr>
        <p:spPr>
          <a:xfrm>
            <a:off x="732846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8" name="Botão de ação: Som 17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CED010D7-0EE9-4832-811B-105BB4631E15}"/>
              </a:ext>
            </a:extLst>
          </p:cNvPr>
          <p:cNvSpPr/>
          <p:nvPr/>
        </p:nvSpPr>
        <p:spPr>
          <a:xfrm>
            <a:off x="1441601" y="5546400"/>
            <a:ext cx="535724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Botão de ação: Som 19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8CDF1335-4576-4D17-B897-D0BB3BFFDDB4}"/>
              </a:ext>
            </a:extLst>
          </p:cNvPr>
          <p:cNvSpPr/>
          <p:nvPr/>
        </p:nvSpPr>
        <p:spPr>
          <a:xfrm>
            <a:off x="4200456" y="5524980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Botão de ação: Som 21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1595FD39-F138-45A0-9386-D2E948402A9F}"/>
              </a:ext>
            </a:extLst>
          </p:cNvPr>
          <p:cNvSpPr/>
          <p:nvPr/>
        </p:nvSpPr>
        <p:spPr>
          <a:xfrm>
            <a:off x="7408036" y="5581840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5A8C4F49-719A-4EC9-BD99-BD766A447DF4}"/>
              </a:ext>
            </a:extLst>
          </p:cNvPr>
          <p:cNvSpPr/>
          <p:nvPr/>
        </p:nvSpPr>
        <p:spPr>
          <a:xfrm>
            <a:off x="959718" y="3633520"/>
            <a:ext cx="2376264" cy="17830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39ED1773-E157-4B27-BF9F-158864844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022" y="75909"/>
            <a:ext cx="965787" cy="6706181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A48FC211-C103-4C54-B3E5-1E6F45A3A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1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rutas">
            <a:hlinkClick r:id="" action="ppaction://media"/>
            <a:extLst>
              <a:ext uri="{FF2B5EF4-FFF2-40B4-BE49-F238E27FC236}">
                <a16:creationId xmlns:a16="http://schemas.microsoft.com/office/drawing/2014/main" id="{6BFDAF2A-5E9F-46E8-A358-FE1AD91AD2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  <a:ln w="1270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740DE31-3C36-4B69-ABBA-611D36C601C0}"/>
              </a:ext>
            </a:extLst>
          </p:cNvPr>
          <p:cNvSpPr/>
          <p:nvPr/>
        </p:nvSpPr>
        <p:spPr>
          <a:xfrm>
            <a:off x="1763688" y="270172"/>
            <a:ext cx="4941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cap="none" spc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HORA DO VÍDEO</a:t>
            </a:r>
            <a:endParaRPr lang="pt-BR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7ADDE4C2-BB5C-4777-AC4F-7B6FE225D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65041" y="3101244"/>
            <a:ext cx="807331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4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1614B9-96C7-44BD-BD86-01FC91F81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39754" r="51575" b="36447"/>
          <a:stretch/>
        </p:blipFill>
        <p:spPr>
          <a:xfrm>
            <a:off x="3131840" y="1340768"/>
            <a:ext cx="2160240" cy="1836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644045-1B35-4057-9CAB-E4F249F62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5" t="40599" r="32675" b="35602"/>
          <a:stretch/>
        </p:blipFill>
        <p:spPr>
          <a:xfrm>
            <a:off x="3563888" y="3681029"/>
            <a:ext cx="2202597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B0DE076-058F-43E9-B1D1-A72B6133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5" t="12599" r="32675" b="63601"/>
          <a:stretch/>
        </p:blipFill>
        <p:spPr>
          <a:xfrm>
            <a:off x="1043287" y="3681029"/>
            <a:ext cx="2033167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709CAAE-7C0B-435F-8733-5B2FBB3F7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65" t="67197" r="32675" b="9004"/>
          <a:stretch/>
        </p:blipFill>
        <p:spPr>
          <a:xfrm>
            <a:off x="6291197" y="3681029"/>
            <a:ext cx="1818620" cy="1836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079C415-1D4D-4FA4-97B7-C813AC7D0B38}"/>
              </a:ext>
            </a:extLst>
          </p:cNvPr>
          <p:cNvSpPr/>
          <p:nvPr/>
        </p:nvSpPr>
        <p:spPr>
          <a:xfrm>
            <a:off x="2483768" y="188640"/>
            <a:ext cx="3836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AS METADES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A9A8918-1106-4D83-9F14-CB7AB01C5BFA}"/>
              </a:ext>
            </a:extLst>
          </p:cNvPr>
          <p:cNvSpPr/>
          <p:nvPr/>
        </p:nvSpPr>
        <p:spPr>
          <a:xfrm>
            <a:off x="140364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FF311A1A-19E4-4336-AC45-AE11B24291D1}"/>
              </a:ext>
            </a:extLst>
          </p:cNvPr>
          <p:cNvSpPr/>
          <p:nvPr/>
        </p:nvSpPr>
        <p:spPr>
          <a:xfrm>
            <a:off x="4139952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A84B249-9520-4648-86DD-3151B8C027E7}"/>
              </a:ext>
            </a:extLst>
          </p:cNvPr>
          <p:cNvSpPr/>
          <p:nvPr/>
        </p:nvSpPr>
        <p:spPr>
          <a:xfrm>
            <a:off x="732846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1" name="Botão de ação: Som 20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FE498B48-9938-40C2-B980-E9E078406D46}"/>
              </a:ext>
            </a:extLst>
          </p:cNvPr>
          <p:cNvSpPr/>
          <p:nvPr/>
        </p:nvSpPr>
        <p:spPr>
          <a:xfrm>
            <a:off x="4211960" y="5566011"/>
            <a:ext cx="535724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Botão de ação: Som 22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D65F6015-22A9-4EF0-975D-FED36621BE55}"/>
              </a:ext>
            </a:extLst>
          </p:cNvPr>
          <p:cNvSpPr/>
          <p:nvPr/>
        </p:nvSpPr>
        <p:spPr>
          <a:xfrm>
            <a:off x="7470172" y="5566011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Botão de ação: Som 24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DA4BA3AD-D760-4D2E-9964-7D4E45399AA6}"/>
              </a:ext>
            </a:extLst>
          </p:cNvPr>
          <p:cNvSpPr/>
          <p:nvPr/>
        </p:nvSpPr>
        <p:spPr>
          <a:xfrm>
            <a:off x="1435322" y="5495747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69A662B1-8459-4E3C-9743-0A991CAE7383}"/>
              </a:ext>
            </a:extLst>
          </p:cNvPr>
          <p:cNvSpPr/>
          <p:nvPr/>
        </p:nvSpPr>
        <p:spPr>
          <a:xfrm>
            <a:off x="3436815" y="3668255"/>
            <a:ext cx="2376264" cy="17830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3446BBAA-340B-43C0-B0D9-4D91B1177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2D4C6ED5-A163-44DD-9E8F-B9E735B49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D95C461-0304-4A93-84BD-6EEB20D41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5" t="40599" r="32675" b="35602"/>
          <a:stretch/>
        </p:blipFill>
        <p:spPr>
          <a:xfrm>
            <a:off x="3545789" y="3929608"/>
            <a:ext cx="2202597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41614B9-96C7-44BD-BD86-01FC91F81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02" t="12599" r="51575" b="63046"/>
          <a:stretch/>
        </p:blipFill>
        <p:spPr>
          <a:xfrm>
            <a:off x="3580061" y="1700808"/>
            <a:ext cx="1957308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FBE286C-0E02-485E-9A69-A7CE6E0B7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5" t="12599" r="32675" b="63601"/>
          <a:stretch/>
        </p:blipFill>
        <p:spPr>
          <a:xfrm>
            <a:off x="1025188" y="3929608"/>
            <a:ext cx="2033167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2C791AC-09D0-4BBE-99A3-0F76BDAE7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65" t="67197" r="32675" b="9004"/>
          <a:stretch/>
        </p:blipFill>
        <p:spPr>
          <a:xfrm>
            <a:off x="6300192" y="3573016"/>
            <a:ext cx="1818620" cy="1836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2AA7FD8-B5BB-4549-B13C-7E7F808BBED1}"/>
              </a:ext>
            </a:extLst>
          </p:cNvPr>
          <p:cNvSpPr/>
          <p:nvPr/>
        </p:nvSpPr>
        <p:spPr>
          <a:xfrm>
            <a:off x="2483768" y="188640"/>
            <a:ext cx="3836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AS METADES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8A03CCE-5A7D-4756-8861-7933391E562E}"/>
              </a:ext>
            </a:extLst>
          </p:cNvPr>
          <p:cNvSpPr/>
          <p:nvPr/>
        </p:nvSpPr>
        <p:spPr>
          <a:xfrm>
            <a:off x="140364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C39A0F5-ACD0-4DF0-A3F9-F71789103F3B}"/>
              </a:ext>
            </a:extLst>
          </p:cNvPr>
          <p:cNvSpPr/>
          <p:nvPr/>
        </p:nvSpPr>
        <p:spPr>
          <a:xfrm>
            <a:off x="4139952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E2D0D72-3210-4647-BE56-A7C8879AF156}"/>
              </a:ext>
            </a:extLst>
          </p:cNvPr>
          <p:cNvSpPr/>
          <p:nvPr/>
        </p:nvSpPr>
        <p:spPr>
          <a:xfrm>
            <a:off x="732846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7" name="Botão de ação: Som 16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FD4CE9F5-8576-4C8F-BCF6-F85CE688495A}"/>
              </a:ext>
            </a:extLst>
          </p:cNvPr>
          <p:cNvSpPr/>
          <p:nvPr/>
        </p:nvSpPr>
        <p:spPr>
          <a:xfrm>
            <a:off x="1441601" y="5546400"/>
            <a:ext cx="535724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Botão de ação: Som 18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74006F03-D18E-43AD-BEDC-09CFFF78E263}"/>
              </a:ext>
            </a:extLst>
          </p:cNvPr>
          <p:cNvSpPr/>
          <p:nvPr/>
        </p:nvSpPr>
        <p:spPr>
          <a:xfrm>
            <a:off x="4246729" y="5600376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Botão de ação: Som 20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3B5C0C44-CE3A-4F7A-B7B3-140A035B283D}"/>
              </a:ext>
            </a:extLst>
          </p:cNvPr>
          <p:cNvSpPr/>
          <p:nvPr/>
        </p:nvSpPr>
        <p:spPr>
          <a:xfrm>
            <a:off x="6123965" y="2882104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Botão de ação: Som 22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30F3F559-D548-4594-9A36-AC90BF36D11D}"/>
              </a:ext>
            </a:extLst>
          </p:cNvPr>
          <p:cNvSpPr/>
          <p:nvPr/>
        </p:nvSpPr>
        <p:spPr>
          <a:xfrm>
            <a:off x="7400476" y="5503560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B490E988-D07E-433B-AE60-F37B1CE20869}"/>
              </a:ext>
            </a:extLst>
          </p:cNvPr>
          <p:cNvSpPr/>
          <p:nvPr/>
        </p:nvSpPr>
        <p:spPr>
          <a:xfrm>
            <a:off x="853639" y="3720504"/>
            <a:ext cx="2376264" cy="17830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B52BBF25-5294-438A-B6E2-53046BF61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916" y="75909"/>
            <a:ext cx="1178349" cy="6706181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E65546A3-151F-42D6-9A01-DD305302E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D95C461-0304-4A93-84BD-6EEB20D41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5" t="40599" r="32675" b="35602"/>
          <a:stretch/>
        </p:blipFill>
        <p:spPr>
          <a:xfrm>
            <a:off x="3545789" y="3929608"/>
            <a:ext cx="2202597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41614B9-96C7-44BD-BD86-01FC91F81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52" t="67445" r="51731" b="7264"/>
          <a:stretch/>
        </p:blipFill>
        <p:spPr>
          <a:xfrm>
            <a:off x="3577975" y="1658528"/>
            <a:ext cx="2202597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FBE286C-0E02-485E-9A69-A7CE6E0B7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5" t="12599" r="32675" b="63601"/>
          <a:stretch/>
        </p:blipFill>
        <p:spPr>
          <a:xfrm>
            <a:off x="1025188" y="3929608"/>
            <a:ext cx="2033167" cy="1728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2C791AC-09D0-4BBE-99A3-0F76BDAE7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65" t="67197" r="32675" b="9004"/>
          <a:stretch/>
        </p:blipFill>
        <p:spPr>
          <a:xfrm>
            <a:off x="6300192" y="3573016"/>
            <a:ext cx="1818620" cy="1836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7E10923-2BF4-49C4-9F26-6AB952830973}"/>
              </a:ext>
            </a:extLst>
          </p:cNvPr>
          <p:cNvSpPr/>
          <p:nvPr/>
        </p:nvSpPr>
        <p:spPr>
          <a:xfrm>
            <a:off x="2555776" y="408334"/>
            <a:ext cx="3836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AS METADES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D8E510C-F744-44F0-9FCD-42C6F3FBF4AA}"/>
              </a:ext>
            </a:extLst>
          </p:cNvPr>
          <p:cNvSpPr/>
          <p:nvPr/>
        </p:nvSpPr>
        <p:spPr>
          <a:xfrm>
            <a:off x="140364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291C514-301C-4329-969B-726EDE7C4BBF}"/>
              </a:ext>
            </a:extLst>
          </p:cNvPr>
          <p:cNvSpPr/>
          <p:nvPr/>
        </p:nvSpPr>
        <p:spPr>
          <a:xfrm>
            <a:off x="4139952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F466C1C-4EDD-4406-BC73-697FD3BC4CFC}"/>
              </a:ext>
            </a:extLst>
          </p:cNvPr>
          <p:cNvSpPr/>
          <p:nvPr/>
        </p:nvSpPr>
        <p:spPr>
          <a:xfrm>
            <a:off x="7328468" y="52647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5" name="Botão de ação: Som 14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167B0A37-FF00-4900-8939-C41ACED5B306}"/>
              </a:ext>
            </a:extLst>
          </p:cNvPr>
          <p:cNvSpPr/>
          <p:nvPr/>
        </p:nvSpPr>
        <p:spPr>
          <a:xfrm>
            <a:off x="7354803" y="5546400"/>
            <a:ext cx="535724" cy="36004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otão de ação: Som 15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408183BF-96A1-41E3-92C1-DEC4373A9B79}"/>
              </a:ext>
            </a:extLst>
          </p:cNvPr>
          <p:cNvSpPr/>
          <p:nvPr/>
        </p:nvSpPr>
        <p:spPr>
          <a:xfrm>
            <a:off x="1547664" y="5546400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Botão de ação: Som 17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F1C1BA86-B808-479F-B7F3-C82780D4A4E2}"/>
              </a:ext>
            </a:extLst>
          </p:cNvPr>
          <p:cNvSpPr/>
          <p:nvPr/>
        </p:nvSpPr>
        <p:spPr>
          <a:xfrm>
            <a:off x="4255186" y="5557632"/>
            <a:ext cx="391708" cy="402880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ECE984DE-3067-407D-9AA1-2B74BF1DA523}"/>
              </a:ext>
            </a:extLst>
          </p:cNvPr>
          <p:cNvSpPr/>
          <p:nvPr/>
        </p:nvSpPr>
        <p:spPr>
          <a:xfrm>
            <a:off x="6235820" y="3626164"/>
            <a:ext cx="2376264" cy="17830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D17D815C-3C81-43A3-BDEA-C376B1035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DB79224D-1415-4575-94EF-A4F38DCA7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8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4BA2114-DE95-49A5-AFC2-CF0E67D51C6D}"/>
              </a:ext>
            </a:extLst>
          </p:cNvPr>
          <p:cNvGrpSpPr/>
          <p:nvPr/>
        </p:nvGrpSpPr>
        <p:grpSpPr>
          <a:xfrm>
            <a:off x="387052" y="4781784"/>
            <a:ext cx="8592964" cy="3410140"/>
            <a:chOff x="227508" y="4323197"/>
            <a:chExt cx="11868026" cy="4463767"/>
          </a:xfrm>
        </p:grpSpPr>
        <p:pic>
          <p:nvPicPr>
            <p:cNvPr id="3" name="图片 33">
              <a:extLst>
                <a:ext uri="{FF2B5EF4-FFF2-40B4-BE49-F238E27FC236}">
                  <a16:creationId xmlns:a16="http://schemas.microsoft.com/office/drawing/2014/main" id="{14D1D0C5-78AC-4922-A8A0-5F43E638D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1221" y="5913809"/>
              <a:ext cx="134124" cy="414564"/>
            </a:xfrm>
            <a:prstGeom prst="rect">
              <a:avLst/>
            </a:prstGeom>
          </p:spPr>
        </p:pic>
        <p:pic>
          <p:nvPicPr>
            <p:cNvPr id="4" name="图片 34">
              <a:extLst>
                <a:ext uri="{FF2B5EF4-FFF2-40B4-BE49-F238E27FC236}">
                  <a16:creationId xmlns:a16="http://schemas.microsoft.com/office/drawing/2014/main" id="{E4BB382A-92D0-4D75-A0F5-BA76FB61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5293" y="5960941"/>
              <a:ext cx="128027" cy="420660"/>
            </a:xfrm>
            <a:prstGeom prst="rect">
              <a:avLst/>
            </a:prstGeom>
          </p:spPr>
        </p:pic>
        <p:pic>
          <p:nvPicPr>
            <p:cNvPr id="5" name="图片 35">
              <a:extLst>
                <a:ext uri="{FF2B5EF4-FFF2-40B4-BE49-F238E27FC236}">
                  <a16:creationId xmlns:a16="http://schemas.microsoft.com/office/drawing/2014/main" id="{8D1B056B-A4AB-4C0A-B83E-AC0C950D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9250" y="5754439"/>
              <a:ext cx="134124" cy="414564"/>
            </a:xfrm>
            <a:prstGeom prst="rect">
              <a:avLst/>
            </a:prstGeom>
          </p:spPr>
        </p:pic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B906E83D-F5A6-4F16-A4AC-17D6EF01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7387" y="5512537"/>
              <a:ext cx="256054" cy="201185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946C132B-6617-49F8-BD60-48983EBE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1391" y="5394635"/>
              <a:ext cx="256054" cy="201185"/>
            </a:xfrm>
            <a:prstGeom prst="rect">
              <a:avLst/>
            </a:prstGeom>
          </p:spPr>
        </p:pic>
        <p:grpSp>
          <p:nvGrpSpPr>
            <p:cNvPr id="8" name="组合 2">
              <a:extLst>
                <a:ext uri="{FF2B5EF4-FFF2-40B4-BE49-F238E27FC236}">
                  <a16:creationId xmlns:a16="http://schemas.microsoft.com/office/drawing/2014/main" id="{37459AC4-A115-4981-B636-44282BBD3D3B}"/>
                </a:ext>
              </a:extLst>
            </p:cNvPr>
            <p:cNvGrpSpPr/>
            <p:nvPr/>
          </p:nvGrpSpPr>
          <p:grpSpPr>
            <a:xfrm>
              <a:off x="227508" y="4323197"/>
              <a:ext cx="11868026" cy="4463767"/>
              <a:chOff x="227508" y="4323197"/>
              <a:chExt cx="11868026" cy="4463767"/>
            </a:xfrm>
          </p:grpSpPr>
          <p:pic>
            <p:nvPicPr>
              <p:cNvPr id="9" name="图片 31">
                <a:extLst>
                  <a:ext uri="{FF2B5EF4-FFF2-40B4-BE49-F238E27FC236}">
                    <a16:creationId xmlns:a16="http://schemas.microsoft.com/office/drawing/2014/main" id="{BD22D075-967D-469D-B060-A10316538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3965" y="4323197"/>
                <a:ext cx="859611" cy="249958"/>
              </a:xfrm>
              <a:prstGeom prst="rect">
                <a:avLst/>
              </a:prstGeom>
            </p:spPr>
          </p:pic>
          <p:pic>
            <p:nvPicPr>
              <p:cNvPr id="10" name="图片 32">
                <a:extLst>
                  <a:ext uri="{FF2B5EF4-FFF2-40B4-BE49-F238E27FC236}">
                    <a16:creationId xmlns:a16="http://schemas.microsoft.com/office/drawing/2014/main" id="{90F1C0D4-3F92-47BF-8049-6BDB3F9F9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14672" y="4550750"/>
                <a:ext cx="641051" cy="186405"/>
              </a:xfrm>
              <a:prstGeom prst="rect">
                <a:avLst/>
              </a:prstGeom>
            </p:spPr>
          </p:pic>
          <p:pic>
            <p:nvPicPr>
              <p:cNvPr id="11" name="图片 38">
                <a:extLst>
                  <a:ext uri="{FF2B5EF4-FFF2-40B4-BE49-F238E27FC236}">
                    <a16:creationId xmlns:a16="http://schemas.microsoft.com/office/drawing/2014/main" id="{C74BFB97-1EE3-4A1F-B678-F0A9449BC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7033" y="4720580"/>
                <a:ext cx="5968501" cy="4066384"/>
              </a:xfrm>
              <a:prstGeom prst="rect">
                <a:avLst/>
              </a:prstGeom>
            </p:spPr>
          </p:pic>
          <p:pic>
            <p:nvPicPr>
              <p:cNvPr id="12" name="图片 39">
                <a:extLst>
                  <a:ext uri="{FF2B5EF4-FFF2-40B4-BE49-F238E27FC236}">
                    <a16:creationId xmlns:a16="http://schemas.microsoft.com/office/drawing/2014/main" id="{C63F2A5C-2842-4C54-A552-92993E40D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508" y="4680130"/>
                <a:ext cx="5584420" cy="3968840"/>
              </a:xfrm>
              <a:prstGeom prst="rect">
                <a:avLst/>
              </a:prstGeom>
            </p:spPr>
          </p:pic>
        </p:grpSp>
      </p:grp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2AC4234A-E1E7-493B-BAC4-DB7C905D24F1}"/>
              </a:ext>
            </a:extLst>
          </p:cNvPr>
          <p:cNvGrpSpPr/>
          <p:nvPr/>
        </p:nvGrpSpPr>
        <p:grpSpPr>
          <a:xfrm>
            <a:off x="112032" y="754143"/>
            <a:ext cx="8919936" cy="2823635"/>
            <a:chOff x="920751" y="1322537"/>
            <a:chExt cx="10350499" cy="421292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矩形 20">
              <a:extLst>
                <a:ext uri="{FF2B5EF4-FFF2-40B4-BE49-F238E27FC236}">
                  <a16:creationId xmlns:a16="http://schemas.microsoft.com/office/drawing/2014/main" id="{87707E52-FE8E-4830-A9DA-75522E62543D}"/>
                </a:ext>
              </a:extLst>
            </p:cNvPr>
            <p:cNvSpPr/>
            <p:nvPr/>
          </p:nvSpPr>
          <p:spPr>
            <a:xfrm>
              <a:off x="920751" y="1322537"/>
              <a:ext cx="10350499" cy="4212926"/>
            </a:xfrm>
            <a:prstGeom prst="rect">
              <a:avLst/>
            </a:prstGeom>
            <a:grpFill/>
            <a:ln w="57150" cmpd="thickThin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矩形 21">
              <a:extLst>
                <a:ext uri="{FF2B5EF4-FFF2-40B4-BE49-F238E27FC236}">
                  <a16:creationId xmlns:a16="http://schemas.microsoft.com/office/drawing/2014/main" id="{3AD265CB-32D1-4546-9F2A-0C5346AC5BC7}"/>
                </a:ext>
              </a:extLst>
            </p:cNvPr>
            <p:cNvSpPr/>
            <p:nvPr/>
          </p:nvSpPr>
          <p:spPr>
            <a:xfrm>
              <a:off x="1034273" y="1412966"/>
              <a:ext cx="10123456" cy="4032068"/>
            </a:xfrm>
            <a:prstGeom prst="rect">
              <a:avLst/>
            </a:prstGeom>
            <a:grpFill/>
            <a:ln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34" name="图片 40">
            <a:extLst>
              <a:ext uri="{FF2B5EF4-FFF2-40B4-BE49-F238E27FC236}">
                <a16:creationId xmlns:a16="http://schemas.microsoft.com/office/drawing/2014/main" id="{1011FBC2-315D-4011-A3CE-AB626BA32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656657">
            <a:off x="44896" y="2420839"/>
            <a:ext cx="1060771" cy="780338"/>
          </a:xfrm>
          <a:prstGeom prst="rect">
            <a:avLst/>
          </a:prstGeom>
        </p:spPr>
      </p:pic>
      <p:grpSp>
        <p:nvGrpSpPr>
          <p:cNvPr id="36" name="组合 1">
            <a:extLst>
              <a:ext uri="{FF2B5EF4-FFF2-40B4-BE49-F238E27FC236}">
                <a16:creationId xmlns:a16="http://schemas.microsoft.com/office/drawing/2014/main" id="{864AA2A3-BAC4-4241-9497-20752C7D782F}"/>
              </a:ext>
            </a:extLst>
          </p:cNvPr>
          <p:cNvGrpSpPr/>
          <p:nvPr/>
        </p:nvGrpSpPr>
        <p:grpSpPr>
          <a:xfrm>
            <a:off x="1993123" y="1025556"/>
            <a:ext cx="831219" cy="804742"/>
            <a:chOff x="211999" y="195235"/>
            <a:chExt cx="831219" cy="804742"/>
          </a:xfrm>
        </p:grpSpPr>
        <p:pic>
          <p:nvPicPr>
            <p:cNvPr id="37" name="图片 56">
              <a:extLst>
                <a:ext uri="{FF2B5EF4-FFF2-40B4-BE49-F238E27FC236}">
                  <a16:creationId xmlns:a16="http://schemas.microsoft.com/office/drawing/2014/main" id="{C40C90E1-BCD7-40C6-B384-7D027999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1999" y="195235"/>
              <a:ext cx="798645" cy="804742"/>
            </a:xfrm>
            <a:prstGeom prst="rect">
              <a:avLst/>
            </a:prstGeom>
          </p:spPr>
        </p:pic>
        <p:sp>
          <p:nvSpPr>
            <p:cNvPr id="38" name="文本框 27">
              <a:extLst>
                <a:ext uri="{FF2B5EF4-FFF2-40B4-BE49-F238E27FC236}">
                  <a16:creationId xmlns:a16="http://schemas.microsoft.com/office/drawing/2014/main" id="{114AD8D7-1F96-4929-98EA-459C534689BA}"/>
                </a:ext>
              </a:extLst>
            </p:cNvPr>
            <p:cNvSpPr txBox="1"/>
            <p:nvPr/>
          </p:nvSpPr>
          <p:spPr>
            <a:xfrm>
              <a:off x="214812" y="280569"/>
              <a:ext cx="828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印品黑体" panose="00000500000000000000" pitchFamily="2" charset="-122"/>
                  <a:ea typeface="DFGothic-EB" panose="02010609010101010101" pitchFamily="1" charset="-128"/>
                </a:rPr>
                <a:t>5</a:t>
              </a:r>
              <a:endParaRPr lang="zh-CN" altLang="en-US" sz="3200" dirty="0">
                <a:solidFill>
                  <a:schemeClr val="bg1"/>
                </a:solidFill>
                <a:latin typeface="印品黑体" panose="00000500000000000000" pitchFamily="2" charset="-122"/>
                <a:ea typeface="DFGothic-EB" panose="02010609010101010101" pitchFamily="1" charset="-128"/>
              </a:endParaRPr>
            </a:p>
          </p:txBody>
        </p: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74512BC3-E5E0-4050-8FCB-AB8D5C8C0357}"/>
              </a:ext>
            </a:extLst>
          </p:cNvPr>
          <p:cNvSpPr/>
          <p:nvPr/>
        </p:nvSpPr>
        <p:spPr>
          <a:xfrm>
            <a:off x="1993798" y="2004558"/>
            <a:ext cx="57724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dirty="0">
                <a:ln/>
                <a:solidFill>
                  <a:schemeClr val="accent3"/>
                </a:solidFill>
              </a:rPr>
              <a:t>LETRAS   E  SÍLABAS</a:t>
            </a:r>
            <a:endParaRPr lang="pt-B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0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105368" y="3593348"/>
            <a:ext cx="1548172" cy="1701356"/>
          </a:xfrm>
          <a:ln w="76200"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12000" dirty="0"/>
              <a:t>A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602960" y="3593348"/>
            <a:ext cx="5810288" cy="1917380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0" dirty="0"/>
              <a:t>BACAXI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1175212" y="5259600"/>
            <a:ext cx="13681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Érika\Desktop\ABACA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68" y="548680"/>
            <a:ext cx="2641936" cy="280831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EA884F4-B3C4-409B-B99B-992AFDBBF6D8}"/>
              </a:ext>
            </a:extLst>
          </p:cNvPr>
          <p:cNvSpPr/>
          <p:nvPr/>
        </p:nvSpPr>
        <p:spPr>
          <a:xfrm>
            <a:off x="1115616" y="3789040"/>
            <a:ext cx="1487344" cy="136815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1200293-6BB8-43C4-80B9-182A98B359C5}"/>
              </a:ext>
            </a:extLst>
          </p:cNvPr>
          <p:cNvSpPr/>
          <p:nvPr/>
        </p:nvSpPr>
        <p:spPr>
          <a:xfrm>
            <a:off x="6675876" y="1936852"/>
            <a:ext cx="837464" cy="1516499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7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D00CBDA-BECF-4227-AAD9-44356D9F8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0693AA03-2B87-4E59-967A-B4FB47076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068308" y="3593348"/>
            <a:ext cx="1548172" cy="1701356"/>
          </a:xfrm>
          <a:ln w="76200"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12000" dirty="0"/>
              <a:t>A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499506" y="3593348"/>
            <a:ext cx="5913742" cy="1917380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0" dirty="0"/>
              <a:t>BACA XI</a:t>
            </a:r>
          </a:p>
        </p:txBody>
      </p:sp>
      <p:pic>
        <p:nvPicPr>
          <p:cNvPr id="3074" name="Picture 2" descr="C:\Users\Érika\Desktop\ABACAX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68" y="548680"/>
            <a:ext cx="2641936" cy="280831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EA884F4-B3C4-409B-B99B-992AFDBBF6D8}"/>
              </a:ext>
            </a:extLst>
          </p:cNvPr>
          <p:cNvSpPr/>
          <p:nvPr/>
        </p:nvSpPr>
        <p:spPr>
          <a:xfrm>
            <a:off x="1012162" y="3786744"/>
            <a:ext cx="1487344" cy="136815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2A2F297-5266-4831-908B-1BB3857B894C}"/>
              </a:ext>
            </a:extLst>
          </p:cNvPr>
          <p:cNvSpPr/>
          <p:nvPr/>
        </p:nvSpPr>
        <p:spPr>
          <a:xfrm>
            <a:off x="2588982" y="3786744"/>
            <a:ext cx="1656184" cy="136815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2E936EB-3CDF-4167-99A1-2250ACE3DDB8}"/>
              </a:ext>
            </a:extLst>
          </p:cNvPr>
          <p:cNvSpPr/>
          <p:nvPr/>
        </p:nvSpPr>
        <p:spPr>
          <a:xfrm>
            <a:off x="4356354" y="3759951"/>
            <a:ext cx="1656184" cy="1368150"/>
          </a:xfrm>
          <a:prstGeom prst="roundRect">
            <a:avLst/>
          </a:prstGeom>
          <a:noFill/>
          <a:ln w="57150">
            <a:solidFill>
              <a:srgbClr val="15A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25575CE-34C2-4F4C-919D-0A62836ECA01}"/>
              </a:ext>
            </a:extLst>
          </p:cNvPr>
          <p:cNvSpPr/>
          <p:nvPr/>
        </p:nvSpPr>
        <p:spPr>
          <a:xfrm>
            <a:off x="6123726" y="3759951"/>
            <a:ext cx="1656184" cy="136815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1200293-6BB8-43C4-80B9-182A98B359C5}"/>
              </a:ext>
            </a:extLst>
          </p:cNvPr>
          <p:cNvSpPr/>
          <p:nvPr/>
        </p:nvSpPr>
        <p:spPr>
          <a:xfrm>
            <a:off x="6675876" y="1936852"/>
            <a:ext cx="837464" cy="151649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051B0B83-90B3-4E20-A8B7-03ECE4EE3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CA4BB10B-6C92-4DF5-962D-F9FA9C21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944941" y="3661572"/>
            <a:ext cx="1548172" cy="1701356"/>
          </a:xfrm>
          <a:ln w="76200"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12000" dirty="0"/>
              <a:t>B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037667" y="3661572"/>
            <a:ext cx="4824536" cy="1917380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0" dirty="0"/>
              <a:t>ANANA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1907704" y="5301208"/>
            <a:ext cx="13681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Érika\Desktop\banana-nanica-1kg_6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79" y="777642"/>
            <a:ext cx="2901702" cy="290170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637CE8F-4A74-4D8D-B99C-8ADBB41875AB}"/>
              </a:ext>
            </a:extLst>
          </p:cNvPr>
          <p:cNvSpPr/>
          <p:nvPr/>
        </p:nvSpPr>
        <p:spPr>
          <a:xfrm>
            <a:off x="2303748" y="3852118"/>
            <a:ext cx="900100" cy="136815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1B05E03-F3EB-4FD3-A8B3-27ACFC662F40}"/>
              </a:ext>
            </a:extLst>
          </p:cNvPr>
          <p:cNvSpPr/>
          <p:nvPr/>
        </p:nvSpPr>
        <p:spPr>
          <a:xfrm>
            <a:off x="6675876" y="1936852"/>
            <a:ext cx="837464" cy="1516499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6C6AD34-E9D2-4D80-A9DB-558B61ADC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6918ED1-9458-4F7B-BC07-974F2CF32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052953" y="3573016"/>
            <a:ext cx="1548172" cy="1701356"/>
          </a:xfrm>
          <a:ln w="76200"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12000" dirty="0"/>
              <a:t>B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131840" y="3573016"/>
            <a:ext cx="4824536" cy="1917380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0" dirty="0"/>
              <a:t>ANANA</a:t>
            </a:r>
          </a:p>
        </p:txBody>
      </p:sp>
      <p:pic>
        <p:nvPicPr>
          <p:cNvPr id="10" name="Picture 2" descr="C:\Users\Érika\Desktop\banana-nanica-1kg_6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79" y="777642"/>
            <a:ext cx="2901702" cy="290170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637CE8F-4A74-4D8D-B99C-8ADBB41875AB}"/>
              </a:ext>
            </a:extLst>
          </p:cNvPr>
          <p:cNvSpPr/>
          <p:nvPr/>
        </p:nvSpPr>
        <p:spPr>
          <a:xfrm>
            <a:off x="2331434" y="3847631"/>
            <a:ext cx="1764196" cy="136815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435059F2-1274-471B-BB9C-9511AAF93D08}"/>
              </a:ext>
            </a:extLst>
          </p:cNvPr>
          <p:cNvSpPr/>
          <p:nvPr/>
        </p:nvSpPr>
        <p:spPr>
          <a:xfrm>
            <a:off x="4206697" y="3852118"/>
            <a:ext cx="1764196" cy="1368150"/>
          </a:xfrm>
          <a:prstGeom prst="roundRect">
            <a:avLst/>
          </a:prstGeom>
          <a:noFill/>
          <a:ln w="57150">
            <a:solidFill>
              <a:srgbClr val="15AB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5EE5D6E-944A-44D1-A87E-BAA6EEA9831A}"/>
              </a:ext>
            </a:extLst>
          </p:cNvPr>
          <p:cNvSpPr/>
          <p:nvPr/>
        </p:nvSpPr>
        <p:spPr>
          <a:xfrm>
            <a:off x="6109646" y="3828175"/>
            <a:ext cx="1656184" cy="136815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1B05E03-F3EB-4FD3-A8B3-27ACFC662F40}"/>
              </a:ext>
            </a:extLst>
          </p:cNvPr>
          <p:cNvSpPr/>
          <p:nvPr/>
        </p:nvSpPr>
        <p:spPr>
          <a:xfrm>
            <a:off x="6675876" y="1936852"/>
            <a:ext cx="837464" cy="151649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CB22A39E-DD40-4E46-88F1-B9EA6858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7AA9B967-3C53-40B5-87BE-B6FA87EF2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206683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627784" y="3671860"/>
            <a:ext cx="1548172" cy="1701356"/>
          </a:xfrm>
          <a:ln w="76200"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12000" dirty="0"/>
              <a:t>M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923928" y="3671860"/>
            <a:ext cx="3168352" cy="1917380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0" dirty="0"/>
              <a:t>AÇÃ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2699792" y="5301208"/>
            <a:ext cx="13681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Érika\Desktop\M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79592"/>
            <a:ext cx="2592288" cy="259228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16197A7-6B9E-41A5-B1A4-E9B2C06D8259}"/>
              </a:ext>
            </a:extLst>
          </p:cNvPr>
          <p:cNvSpPr/>
          <p:nvPr/>
        </p:nvSpPr>
        <p:spPr>
          <a:xfrm>
            <a:off x="2771800" y="3899906"/>
            <a:ext cx="1296144" cy="136815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9BA350A-FEA7-4672-A87E-3F22850E1735}"/>
              </a:ext>
            </a:extLst>
          </p:cNvPr>
          <p:cNvSpPr/>
          <p:nvPr/>
        </p:nvSpPr>
        <p:spPr>
          <a:xfrm>
            <a:off x="6675876" y="1936852"/>
            <a:ext cx="837464" cy="1516499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FADB9EE8-A990-42B7-9BD7-8D4ACBCB9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34EF5BFE-D7A9-438C-B215-45A241148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627784" y="3671860"/>
            <a:ext cx="1548172" cy="1701356"/>
          </a:xfrm>
          <a:ln w="76200"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12000" dirty="0"/>
              <a:t>M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923928" y="3671860"/>
            <a:ext cx="3168352" cy="1917380"/>
          </a:xfrm>
          <a:prstGeom prst="rect">
            <a:avLst/>
          </a:prstGeom>
          <a:ln w="762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0" dirty="0"/>
              <a:t>AÇÃ</a:t>
            </a:r>
          </a:p>
        </p:txBody>
      </p:sp>
      <p:pic>
        <p:nvPicPr>
          <p:cNvPr id="7" name="Picture 2" descr="C:\Users\Érika\Desktop\M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79592"/>
            <a:ext cx="2592288" cy="259228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16197A7-6B9E-41A5-B1A4-E9B2C06D8259}"/>
              </a:ext>
            </a:extLst>
          </p:cNvPr>
          <p:cNvSpPr/>
          <p:nvPr/>
        </p:nvSpPr>
        <p:spPr>
          <a:xfrm>
            <a:off x="2790266" y="3933943"/>
            <a:ext cx="2016224" cy="136815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D580777-54FD-4C21-89A2-72F545E8BC49}"/>
              </a:ext>
            </a:extLst>
          </p:cNvPr>
          <p:cNvSpPr/>
          <p:nvPr/>
        </p:nvSpPr>
        <p:spPr>
          <a:xfrm>
            <a:off x="4932040" y="3918194"/>
            <a:ext cx="1872208" cy="1349862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9BA350A-FEA7-4672-A87E-3F22850E1735}"/>
              </a:ext>
            </a:extLst>
          </p:cNvPr>
          <p:cNvSpPr/>
          <p:nvPr/>
        </p:nvSpPr>
        <p:spPr>
          <a:xfrm>
            <a:off x="6675876" y="1936852"/>
            <a:ext cx="837464" cy="151649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0B8853C1-22A1-453D-9557-22DCB2513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E11DF2D7-8207-480F-A104-84A03E91A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3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54BA2114-DE95-49A5-AFC2-CF0E67D51C6D}"/>
              </a:ext>
            </a:extLst>
          </p:cNvPr>
          <p:cNvGrpSpPr/>
          <p:nvPr/>
        </p:nvGrpSpPr>
        <p:grpSpPr>
          <a:xfrm>
            <a:off x="387052" y="4781784"/>
            <a:ext cx="8592964" cy="3410140"/>
            <a:chOff x="227508" y="4323197"/>
            <a:chExt cx="11868026" cy="4463767"/>
          </a:xfrm>
        </p:grpSpPr>
        <p:pic>
          <p:nvPicPr>
            <p:cNvPr id="3" name="图片 33">
              <a:extLst>
                <a:ext uri="{FF2B5EF4-FFF2-40B4-BE49-F238E27FC236}">
                  <a16:creationId xmlns:a16="http://schemas.microsoft.com/office/drawing/2014/main" id="{14D1D0C5-78AC-4922-A8A0-5F43E638D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1221" y="5913809"/>
              <a:ext cx="134124" cy="414564"/>
            </a:xfrm>
            <a:prstGeom prst="rect">
              <a:avLst/>
            </a:prstGeom>
          </p:spPr>
        </p:pic>
        <p:pic>
          <p:nvPicPr>
            <p:cNvPr id="4" name="图片 34">
              <a:extLst>
                <a:ext uri="{FF2B5EF4-FFF2-40B4-BE49-F238E27FC236}">
                  <a16:creationId xmlns:a16="http://schemas.microsoft.com/office/drawing/2014/main" id="{E4BB382A-92D0-4D75-A0F5-BA76FB61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5293" y="5960941"/>
              <a:ext cx="128027" cy="420660"/>
            </a:xfrm>
            <a:prstGeom prst="rect">
              <a:avLst/>
            </a:prstGeom>
          </p:spPr>
        </p:pic>
        <p:pic>
          <p:nvPicPr>
            <p:cNvPr id="5" name="图片 35">
              <a:extLst>
                <a:ext uri="{FF2B5EF4-FFF2-40B4-BE49-F238E27FC236}">
                  <a16:creationId xmlns:a16="http://schemas.microsoft.com/office/drawing/2014/main" id="{8D1B056B-A4AB-4C0A-B83E-AC0C950D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9250" y="5754439"/>
              <a:ext cx="134124" cy="414564"/>
            </a:xfrm>
            <a:prstGeom prst="rect">
              <a:avLst/>
            </a:prstGeom>
          </p:spPr>
        </p:pic>
        <p:pic>
          <p:nvPicPr>
            <p:cNvPr id="6" name="图片 36">
              <a:extLst>
                <a:ext uri="{FF2B5EF4-FFF2-40B4-BE49-F238E27FC236}">
                  <a16:creationId xmlns:a16="http://schemas.microsoft.com/office/drawing/2014/main" id="{B906E83D-F5A6-4F16-A4AC-17D6EF01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7387" y="5512537"/>
              <a:ext cx="256054" cy="201185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:a16="http://schemas.microsoft.com/office/drawing/2014/main" id="{946C132B-6617-49F8-BD60-48983EBE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1391" y="5394635"/>
              <a:ext cx="256054" cy="201185"/>
            </a:xfrm>
            <a:prstGeom prst="rect">
              <a:avLst/>
            </a:prstGeom>
          </p:spPr>
        </p:pic>
        <p:grpSp>
          <p:nvGrpSpPr>
            <p:cNvPr id="8" name="组合 2">
              <a:extLst>
                <a:ext uri="{FF2B5EF4-FFF2-40B4-BE49-F238E27FC236}">
                  <a16:creationId xmlns:a16="http://schemas.microsoft.com/office/drawing/2014/main" id="{37459AC4-A115-4981-B636-44282BBD3D3B}"/>
                </a:ext>
              </a:extLst>
            </p:cNvPr>
            <p:cNvGrpSpPr/>
            <p:nvPr/>
          </p:nvGrpSpPr>
          <p:grpSpPr>
            <a:xfrm>
              <a:off x="227508" y="4323197"/>
              <a:ext cx="11868026" cy="4463767"/>
              <a:chOff x="227508" y="4323197"/>
              <a:chExt cx="11868026" cy="4463767"/>
            </a:xfrm>
          </p:grpSpPr>
          <p:pic>
            <p:nvPicPr>
              <p:cNvPr id="9" name="图片 31">
                <a:extLst>
                  <a:ext uri="{FF2B5EF4-FFF2-40B4-BE49-F238E27FC236}">
                    <a16:creationId xmlns:a16="http://schemas.microsoft.com/office/drawing/2014/main" id="{BD22D075-967D-469D-B060-A10316538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3965" y="4323197"/>
                <a:ext cx="859611" cy="249958"/>
              </a:xfrm>
              <a:prstGeom prst="rect">
                <a:avLst/>
              </a:prstGeom>
            </p:spPr>
          </p:pic>
          <p:pic>
            <p:nvPicPr>
              <p:cNvPr id="10" name="图片 32">
                <a:extLst>
                  <a:ext uri="{FF2B5EF4-FFF2-40B4-BE49-F238E27FC236}">
                    <a16:creationId xmlns:a16="http://schemas.microsoft.com/office/drawing/2014/main" id="{90F1C0D4-3F92-47BF-8049-6BDB3F9F9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14672" y="4550750"/>
                <a:ext cx="641051" cy="186405"/>
              </a:xfrm>
              <a:prstGeom prst="rect">
                <a:avLst/>
              </a:prstGeom>
            </p:spPr>
          </p:pic>
          <p:pic>
            <p:nvPicPr>
              <p:cNvPr id="11" name="图片 38">
                <a:extLst>
                  <a:ext uri="{FF2B5EF4-FFF2-40B4-BE49-F238E27FC236}">
                    <a16:creationId xmlns:a16="http://schemas.microsoft.com/office/drawing/2014/main" id="{C74BFB97-1EE3-4A1F-B678-F0A9449BC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7033" y="4720580"/>
                <a:ext cx="5968501" cy="4066384"/>
              </a:xfrm>
              <a:prstGeom prst="rect">
                <a:avLst/>
              </a:prstGeom>
            </p:spPr>
          </p:pic>
          <p:pic>
            <p:nvPicPr>
              <p:cNvPr id="12" name="图片 39">
                <a:extLst>
                  <a:ext uri="{FF2B5EF4-FFF2-40B4-BE49-F238E27FC236}">
                    <a16:creationId xmlns:a16="http://schemas.microsoft.com/office/drawing/2014/main" id="{C63F2A5C-2842-4C54-A552-92993E40D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508" y="4680130"/>
                <a:ext cx="5584420" cy="3968840"/>
              </a:xfrm>
              <a:prstGeom prst="rect">
                <a:avLst/>
              </a:prstGeom>
            </p:spPr>
          </p:pic>
        </p:grpSp>
      </p:grp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2AC4234A-E1E7-493B-BAC4-DB7C905D24F1}"/>
              </a:ext>
            </a:extLst>
          </p:cNvPr>
          <p:cNvGrpSpPr/>
          <p:nvPr/>
        </p:nvGrpSpPr>
        <p:grpSpPr>
          <a:xfrm>
            <a:off x="112032" y="666094"/>
            <a:ext cx="8919936" cy="2823635"/>
            <a:chOff x="920751" y="1322537"/>
            <a:chExt cx="10350499" cy="421292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矩形 20">
              <a:extLst>
                <a:ext uri="{FF2B5EF4-FFF2-40B4-BE49-F238E27FC236}">
                  <a16:creationId xmlns:a16="http://schemas.microsoft.com/office/drawing/2014/main" id="{87707E52-FE8E-4830-A9DA-75522E62543D}"/>
                </a:ext>
              </a:extLst>
            </p:cNvPr>
            <p:cNvSpPr/>
            <p:nvPr/>
          </p:nvSpPr>
          <p:spPr>
            <a:xfrm>
              <a:off x="920751" y="1322537"/>
              <a:ext cx="10350499" cy="4212926"/>
            </a:xfrm>
            <a:prstGeom prst="rect">
              <a:avLst/>
            </a:prstGeom>
            <a:grpFill/>
            <a:ln w="57150" cmpd="thickThin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矩形 21">
              <a:extLst>
                <a:ext uri="{FF2B5EF4-FFF2-40B4-BE49-F238E27FC236}">
                  <a16:creationId xmlns:a16="http://schemas.microsoft.com/office/drawing/2014/main" id="{3AD265CB-32D1-4546-9F2A-0C5346AC5BC7}"/>
                </a:ext>
              </a:extLst>
            </p:cNvPr>
            <p:cNvSpPr/>
            <p:nvPr/>
          </p:nvSpPr>
          <p:spPr>
            <a:xfrm>
              <a:off x="1034273" y="1412966"/>
              <a:ext cx="10123456" cy="4032068"/>
            </a:xfrm>
            <a:prstGeom prst="rect">
              <a:avLst/>
            </a:prstGeom>
            <a:grpFill/>
            <a:ln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17" name="图片 40">
            <a:extLst>
              <a:ext uri="{FF2B5EF4-FFF2-40B4-BE49-F238E27FC236}">
                <a16:creationId xmlns:a16="http://schemas.microsoft.com/office/drawing/2014/main" id="{6A2C2687-6E1B-400D-AD40-A6A697D3A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01505">
            <a:off x="750959" y="1738012"/>
            <a:ext cx="1054699" cy="2688569"/>
          </a:xfrm>
          <a:prstGeom prst="rect">
            <a:avLst/>
          </a:prstGeom>
        </p:spPr>
      </p:pic>
      <p:pic>
        <p:nvPicPr>
          <p:cNvPr id="34" name="图片 40">
            <a:extLst>
              <a:ext uri="{FF2B5EF4-FFF2-40B4-BE49-F238E27FC236}">
                <a16:creationId xmlns:a16="http://schemas.microsoft.com/office/drawing/2014/main" id="{1011FBC2-315D-4011-A3CE-AB626BA32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656657">
            <a:off x="844719" y="2440811"/>
            <a:ext cx="1060771" cy="780338"/>
          </a:xfrm>
          <a:prstGeom prst="rect">
            <a:avLst/>
          </a:prstGeom>
        </p:spPr>
      </p:pic>
      <p:grpSp>
        <p:nvGrpSpPr>
          <p:cNvPr id="36" name="组合 1">
            <a:extLst>
              <a:ext uri="{FF2B5EF4-FFF2-40B4-BE49-F238E27FC236}">
                <a16:creationId xmlns:a16="http://schemas.microsoft.com/office/drawing/2014/main" id="{864AA2A3-BAC4-4241-9497-20752C7D782F}"/>
              </a:ext>
            </a:extLst>
          </p:cNvPr>
          <p:cNvGrpSpPr/>
          <p:nvPr/>
        </p:nvGrpSpPr>
        <p:grpSpPr>
          <a:xfrm>
            <a:off x="2028975" y="1042277"/>
            <a:ext cx="831219" cy="804742"/>
            <a:chOff x="211999" y="195235"/>
            <a:chExt cx="831219" cy="804742"/>
          </a:xfrm>
        </p:grpSpPr>
        <p:pic>
          <p:nvPicPr>
            <p:cNvPr id="37" name="图片 56">
              <a:extLst>
                <a:ext uri="{FF2B5EF4-FFF2-40B4-BE49-F238E27FC236}">
                  <a16:creationId xmlns:a16="http://schemas.microsoft.com/office/drawing/2014/main" id="{C40C90E1-BCD7-40C6-B384-7D027999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1999" y="195235"/>
              <a:ext cx="798645" cy="804742"/>
            </a:xfrm>
            <a:prstGeom prst="rect">
              <a:avLst/>
            </a:prstGeom>
          </p:spPr>
        </p:pic>
        <p:sp>
          <p:nvSpPr>
            <p:cNvPr id="38" name="文本框 27">
              <a:extLst>
                <a:ext uri="{FF2B5EF4-FFF2-40B4-BE49-F238E27FC236}">
                  <a16:creationId xmlns:a16="http://schemas.microsoft.com/office/drawing/2014/main" id="{114AD8D7-1F96-4929-98EA-459C534689BA}"/>
                </a:ext>
              </a:extLst>
            </p:cNvPr>
            <p:cNvSpPr txBox="1"/>
            <p:nvPr/>
          </p:nvSpPr>
          <p:spPr>
            <a:xfrm>
              <a:off x="214812" y="280569"/>
              <a:ext cx="828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印品黑体" panose="00000500000000000000" pitchFamily="2" charset="-122"/>
                  <a:ea typeface="DFGothic-EB" panose="02010609010101010101" pitchFamily="1" charset="-128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印品黑体" panose="00000500000000000000" pitchFamily="2" charset="-122"/>
                <a:ea typeface="DFGothic-EB" panose="02010609010101010101" pitchFamily="1" charset="-128"/>
              </a:endParaRPr>
            </a:p>
          </p:txBody>
        </p: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93D8FBFD-A599-489A-8A63-A415C50C2044}"/>
              </a:ext>
            </a:extLst>
          </p:cNvPr>
          <p:cNvSpPr/>
          <p:nvPr/>
        </p:nvSpPr>
        <p:spPr>
          <a:xfrm>
            <a:off x="2195736" y="1923698"/>
            <a:ext cx="6086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accent3"/>
                </a:solidFill>
                <a:effectLst/>
              </a:rPr>
              <a:t>PERCEPÇÃO / CORES</a:t>
            </a:r>
          </a:p>
        </p:txBody>
      </p:sp>
    </p:spTree>
    <p:extLst>
      <p:ext uri="{BB962C8B-B14F-4D97-AF65-F5344CB8AC3E}">
        <p14:creationId xmlns:p14="http://schemas.microsoft.com/office/powerpoint/2010/main" val="128644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195891"/>
            <a:ext cx="8229600" cy="986254"/>
          </a:xfrm>
        </p:spPr>
        <p:txBody>
          <a:bodyPr>
            <a:normAutofit/>
          </a:bodyPr>
          <a:lstStyle/>
          <a:p>
            <a:r>
              <a:rPr lang="pt-BR" dirty="0"/>
              <a:t>QUAL É A COR DA BANANA?</a:t>
            </a:r>
          </a:p>
        </p:txBody>
      </p:sp>
      <p:pic>
        <p:nvPicPr>
          <p:cNvPr id="1026" name="Picture 2" descr="C:\Users\Érika\Desktop\banana-nanica-1kg_6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79" y="1340768"/>
            <a:ext cx="2901702" cy="290170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483768" y="4978072"/>
            <a:ext cx="1584176" cy="1440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220072" y="4986456"/>
            <a:ext cx="1584176" cy="14401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167709" y="4559716"/>
            <a:ext cx="2216294" cy="227687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B12508B-6EB9-4574-A91A-A322453D9119}"/>
              </a:ext>
            </a:extLst>
          </p:cNvPr>
          <p:cNvSpPr/>
          <p:nvPr/>
        </p:nvSpPr>
        <p:spPr>
          <a:xfrm>
            <a:off x="3007994" y="61216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4323823-845E-4E9A-9A7C-ED53E0F0E454}"/>
              </a:ext>
            </a:extLst>
          </p:cNvPr>
          <p:cNvSpPr/>
          <p:nvPr/>
        </p:nvSpPr>
        <p:spPr>
          <a:xfrm>
            <a:off x="5744298" y="61410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Botão de ação: Som 8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0A5F6BD9-F08D-419B-BCBB-B6CCA063BF3C}"/>
              </a:ext>
            </a:extLst>
          </p:cNvPr>
          <p:cNvSpPr/>
          <p:nvPr/>
        </p:nvSpPr>
        <p:spPr>
          <a:xfrm>
            <a:off x="3131840" y="6426616"/>
            <a:ext cx="360040" cy="40997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Botão de ação: Som 9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38A79668-41D5-411B-BCCF-87A408C44469}"/>
              </a:ext>
            </a:extLst>
          </p:cNvPr>
          <p:cNvSpPr/>
          <p:nvPr/>
        </p:nvSpPr>
        <p:spPr>
          <a:xfrm>
            <a:off x="5849145" y="6414574"/>
            <a:ext cx="293295" cy="31124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5E353EFF-5A87-4DA3-A0BE-643071BEF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0A7D9A48-F68D-46B0-B265-CA7370AF2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75908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0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QUAL É A COR DO MORANGO?</a:t>
            </a:r>
          </a:p>
        </p:txBody>
      </p:sp>
      <p:pic>
        <p:nvPicPr>
          <p:cNvPr id="2050" name="Picture 2" descr="C:\Users\Érika\Desktop\MORAN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5"/>
          <a:stretch/>
        </p:blipFill>
        <p:spPr bwMode="auto">
          <a:xfrm>
            <a:off x="3108141" y="1772816"/>
            <a:ext cx="2835459" cy="269193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230336" y="4986808"/>
            <a:ext cx="1584176" cy="14401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483768" y="4978072"/>
            <a:ext cx="1584176" cy="1440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914277" y="4667160"/>
            <a:ext cx="2216294" cy="2074208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7BDFDB8-E109-4DD2-A470-617DCEA1C6D0}"/>
              </a:ext>
            </a:extLst>
          </p:cNvPr>
          <p:cNvSpPr/>
          <p:nvPr/>
        </p:nvSpPr>
        <p:spPr>
          <a:xfrm>
            <a:off x="5796136" y="614418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1EDD4F7-A8B1-4D4C-A451-72AFFE77E39D}"/>
              </a:ext>
            </a:extLst>
          </p:cNvPr>
          <p:cNvSpPr/>
          <p:nvPr/>
        </p:nvSpPr>
        <p:spPr>
          <a:xfrm>
            <a:off x="2987824" y="61098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Botão de ação: Som 9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9E5DCFAC-C965-4668-BD0D-7C9AB0E6088E}"/>
              </a:ext>
            </a:extLst>
          </p:cNvPr>
          <p:cNvSpPr/>
          <p:nvPr/>
        </p:nvSpPr>
        <p:spPr>
          <a:xfrm>
            <a:off x="5919982" y="6449102"/>
            <a:ext cx="360040" cy="40997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Botão de ação: Som 11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0976E497-C0F6-40DC-AE50-31B288C4695B}"/>
              </a:ext>
            </a:extLst>
          </p:cNvPr>
          <p:cNvSpPr/>
          <p:nvPr/>
        </p:nvSpPr>
        <p:spPr>
          <a:xfrm>
            <a:off x="3092671" y="6383348"/>
            <a:ext cx="293295" cy="31124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C991681F-2A45-4735-ADEE-40A75C2F6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8540BE18-2E23-4671-A122-356DE7F64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QUAL É A COR DO ABACATE?</a:t>
            </a:r>
          </a:p>
        </p:txBody>
      </p:sp>
      <p:sp>
        <p:nvSpPr>
          <p:cNvPr id="5" name="Retângulo 4"/>
          <p:cNvSpPr/>
          <p:nvPr/>
        </p:nvSpPr>
        <p:spPr>
          <a:xfrm>
            <a:off x="5076056" y="4978072"/>
            <a:ext cx="1584176" cy="1440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2483768" y="4978072"/>
            <a:ext cx="1584176" cy="14401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759997" y="4509120"/>
            <a:ext cx="2216294" cy="2087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:\Users\Érika\Desktop\abacate060120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9" t="35900" r="25695"/>
          <a:stretch/>
        </p:blipFill>
        <p:spPr bwMode="auto">
          <a:xfrm>
            <a:off x="3275856" y="1412776"/>
            <a:ext cx="1934458" cy="289624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F3CC8BB-2A25-4142-A4AD-4B4B8DA00BB1}"/>
              </a:ext>
            </a:extLst>
          </p:cNvPr>
          <p:cNvSpPr/>
          <p:nvPr/>
        </p:nvSpPr>
        <p:spPr>
          <a:xfrm>
            <a:off x="5796136" y="614418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99A62D8-5531-46F1-B00D-95E27800AF06}"/>
              </a:ext>
            </a:extLst>
          </p:cNvPr>
          <p:cNvSpPr/>
          <p:nvPr/>
        </p:nvSpPr>
        <p:spPr>
          <a:xfrm>
            <a:off x="2987824" y="61098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Botão de ação: Som 9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93E27585-0F6D-47D8-97A2-13B87D12584B}"/>
              </a:ext>
            </a:extLst>
          </p:cNvPr>
          <p:cNvSpPr/>
          <p:nvPr/>
        </p:nvSpPr>
        <p:spPr>
          <a:xfrm>
            <a:off x="5919982" y="6449102"/>
            <a:ext cx="360040" cy="40997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Botão de ação: Som 11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38FCB260-4305-4973-9165-59F600A84A5B}"/>
              </a:ext>
            </a:extLst>
          </p:cNvPr>
          <p:cNvSpPr/>
          <p:nvPr/>
        </p:nvSpPr>
        <p:spPr>
          <a:xfrm>
            <a:off x="3092671" y="6383348"/>
            <a:ext cx="293295" cy="31124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59EA2191-7E1E-4C3E-95EA-1BC82C408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82375067-9EC5-4B41-8557-71B8C5347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QUAL É A COR DA LARANJA?</a:t>
            </a:r>
          </a:p>
        </p:txBody>
      </p:sp>
      <p:sp>
        <p:nvSpPr>
          <p:cNvPr id="4" name="AutoShape 2" descr="C:\Users\%C3%89rika\Desktop\LAR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C:\Users\%C3%89rika\Desktop\download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C:\Users\%C3%89rika\Desktop\download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C:\Users\%C3%89rika\Desktop\Laranja-Bahia-Importada--1-unidade-aprox.-250g-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5" name="Picture 9" descr="C:\Users\Érika\Desktop\aromatizador-de-ambiente-laranja-aromatizador-de-ambiente-laran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12776"/>
            <a:ext cx="2232248" cy="230425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176091" y="4872920"/>
            <a:ext cx="1584176" cy="14401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699792" y="4869160"/>
            <a:ext cx="1584176" cy="14401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4860032" y="4545300"/>
            <a:ext cx="2216294" cy="2087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1B27545-4A87-4770-9E5B-D05160706D7F}"/>
              </a:ext>
            </a:extLst>
          </p:cNvPr>
          <p:cNvSpPr/>
          <p:nvPr/>
        </p:nvSpPr>
        <p:spPr>
          <a:xfrm>
            <a:off x="5796136" y="614418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E93548E-EFE1-40B0-A1B5-021602A97B21}"/>
              </a:ext>
            </a:extLst>
          </p:cNvPr>
          <p:cNvSpPr/>
          <p:nvPr/>
        </p:nvSpPr>
        <p:spPr>
          <a:xfrm>
            <a:off x="2987824" y="61098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Botão de ação: Som 8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AA194EF3-0C30-498A-BA2C-5FDA80E94CC1}"/>
              </a:ext>
            </a:extLst>
          </p:cNvPr>
          <p:cNvSpPr/>
          <p:nvPr/>
        </p:nvSpPr>
        <p:spPr>
          <a:xfrm>
            <a:off x="5919982" y="6449102"/>
            <a:ext cx="360040" cy="40997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Botão de ação: Som 15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D657346A-0A76-4947-BE0E-205F8933F1E8}"/>
              </a:ext>
            </a:extLst>
          </p:cNvPr>
          <p:cNvSpPr/>
          <p:nvPr/>
        </p:nvSpPr>
        <p:spPr>
          <a:xfrm>
            <a:off x="3092671" y="6383348"/>
            <a:ext cx="293295" cy="31124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7180FC83-C53E-43FA-9802-C6CAEE07B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0B34B986-C4BA-4337-BDD9-E566CB0FB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6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QUAL É A COR DA MAÇÃ?</a:t>
            </a:r>
          </a:p>
        </p:txBody>
      </p:sp>
      <p:sp>
        <p:nvSpPr>
          <p:cNvPr id="4" name="AutoShape 2" descr="C:\Users\%C3%89rika\Desktop\LAR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C:\Users\%C3%89rika\Desktop\download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C:\Users\%C3%89rika\Desktop\download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C:\Users\%C3%89rika\Desktop\Laranja-Bahia-Importada--1-unidade-aprox.-250g-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699792" y="4869160"/>
            <a:ext cx="1584176" cy="14401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4860032" y="4545300"/>
            <a:ext cx="2216294" cy="208788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:\Users\Érika\Desktop\M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1544608"/>
            <a:ext cx="2376264" cy="237626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5176091" y="4893136"/>
            <a:ext cx="1584176" cy="14401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9F112-2A91-4E9C-BE3E-CAA24DD6ABC2}"/>
              </a:ext>
            </a:extLst>
          </p:cNvPr>
          <p:cNvSpPr/>
          <p:nvPr/>
        </p:nvSpPr>
        <p:spPr>
          <a:xfrm>
            <a:off x="5796136" y="614418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09ADF22-333A-4B3A-ACCC-B82E38C9E7E9}"/>
              </a:ext>
            </a:extLst>
          </p:cNvPr>
          <p:cNvSpPr/>
          <p:nvPr/>
        </p:nvSpPr>
        <p:spPr>
          <a:xfrm>
            <a:off x="2987824" y="61098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Botão de ação: Som 8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28D6E787-E7D4-4513-9739-928B142B32E1}"/>
              </a:ext>
            </a:extLst>
          </p:cNvPr>
          <p:cNvSpPr/>
          <p:nvPr/>
        </p:nvSpPr>
        <p:spPr>
          <a:xfrm>
            <a:off x="5919982" y="6449102"/>
            <a:ext cx="360040" cy="409972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Botão de ação: Som 9">
            <a:hlinkClick r:id="" action="ppaction://noaction" highlightClick="1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B771F14A-1B5A-4DFD-B2D1-9D69E4B2CA5A}"/>
              </a:ext>
            </a:extLst>
          </p:cNvPr>
          <p:cNvSpPr/>
          <p:nvPr/>
        </p:nvSpPr>
        <p:spPr>
          <a:xfrm>
            <a:off x="3092671" y="6383348"/>
            <a:ext cx="293295" cy="311244"/>
          </a:xfrm>
          <a:prstGeom prst="actionButtonSoun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98D1A97A-0CF4-4813-96F5-167A20738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460" y="75909"/>
            <a:ext cx="1178349" cy="6706181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23D3E88F-9367-4345-BB63-6A824FAA9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151819"/>
            <a:ext cx="1178349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202</Words>
  <Application>Microsoft Office PowerPoint</Application>
  <PresentationFormat>Apresentação na tela (4:3)</PresentationFormat>
  <Paragraphs>119</Paragraphs>
  <Slides>39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3" baseType="lpstr">
      <vt:lpstr>Arial</vt:lpstr>
      <vt:lpstr>Calibri</vt:lpstr>
      <vt:lpstr>印品黑体</vt:lpstr>
      <vt:lpstr>Tema do Office</vt:lpstr>
      <vt:lpstr>ALIMENTAÇÃO FRUTAS</vt:lpstr>
      <vt:lpstr>Apresentação do PowerPoint</vt:lpstr>
      <vt:lpstr>Apresentação do PowerPoint</vt:lpstr>
      <vt:lpstr>Apresentação do PowerPoint</vt:lpstr>
      <vt:lpstr>QUAL É A COR DA BANANA?</vt:lpstr>
      <vt:lpstr>QUAL É A COR DO MORANGO?</vt:lpstr>
      <vt:lpstr>QUAL É A COR DO ABACATE?</vt:lpstr>
      <vt:lpstr>QUAL É A COR DA LARANJA?</vt:lpstr>
      <vt:lpstr>QUAL É A COR DA MAÇÃ?</vt:lpstr>
      <vt:lpstr>QUAL É A COR DA UVA?</vt:lpstr>
      <vt:lpstr>QUAL É A COR DO ABACAXI?</vt:lpstr>
      <vt:lpstr>Apresentação do PowerPoint</vt:lpstr>
      <vt:lpstr>QUANTAS MELANCIAS?</vt:lpstr>
      <vt:lpstr>QUANTOS CACHOS DE BANANA?</vt:lpstr>
      <vt:lpstr>QUANTOS MORANGOS?</vt:lpstr>
      <vt:lpstr>QUANTOS?</vt:lpstr>
      <vt:lpstr>QUANTAS?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CORES</dc:title>
  <dc:creator>Érika</dc:creator>
  <cp:lastModifiedBy>Diane Marli Lemes Pereira</cp:lastModifiedBy>
  <cp:revision>49</cp:revision>
  <dcterms:created xsi:type="dcterms:W3CDTF">2020-08-04T03:02:45Z</dcterms:created>
  <dcterms:modified xsi:type="dcterms:W3CDTF">2021-01-17T23:27:50Z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