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403" r:id="rId2"/>
    <p:sldId id="404" r:id="rId3"/>
    <p:sldId id="405" r:id="rId4"/>
    <p:sldId id="294" r:id="rId5"/>
    <p:sldId id="410" r:id="rId6"/>
    <p:sldId id="458" r:id="rId7"/>
    <p:sldId id="435" r:id="rId8"/>
    <p:sldId id="436" r:id="rId9"/>
    <p:sldId id="437" r:id="rId10"/>
    <p:sldId id="434" r:id="rId11"/>
    <p:sldId id="427" r:id="rId12"/>
    <p:sldId id="428" r:id="rId13"/>
    <p:sldId id="429" r:id="rId14"/>
    <p:sldId id="438" r:id="rId15"/>
    <p:sldId id="439" r:id="rId16"/>
    <p:sldId id="440" r:id="rId17"/>
    <p:sldId id="441" r:id="rId18"/>
    <p:sldId id="442" r:id="rId19"/>
    <p:sldId id="444" r:id="rId20"/>
    <p:sldId id="443" r:id="rId21"/>
    <p:sldId id="411" r:id="rId22"/>
    <p:sldId id="448" r:id="rId23"/>
    <p:sldId id="449" r:id="rId24"/>
    <p:sldId id="450" r:id="rId25"/>
    <p:sldId id="455" r:id="rId26"/>
    <p:sldId id="445" r:id="rId27"/>
    <p:sldId id="446" r:id="rId28"/>
    <p:sldId id="451" r:id="rId29"/>
    <p:sldId id="452" r:id="rId30"/>
    <p:sldId id="453" r:id="rId31"/>
    <p:sldId id="454" r:id="rId32"/>
    <p:sldId id="447" r:id="rId33"/>
    <p:sldId id="457" r:id="rId34"/>
    <p:sldId id="425" r:id="rId35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FF00"/>
    <a:srgbClr val="0099CC"/>
    <a:srgbClr val="009999"/>
    <a:srgbClr val="6600CC"/>
    <a:srgbClr val="9966FF"/>
    <a:srgbClr val="0000FF"/>
    <a:srgbClr val="FF3300"/>
    <a:srgbClr val="7F0011"/>
    <a:srgbClr val="7FD2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03"/>
    <p:restoredTop sz="94682"/>
  </p:normalViewPr>
  <p:slideViewPr>
    <p:cSldViewPr snapToGrid="0" snapToObjects="1">
      <p:cViewPr varScale="1">
        <p:scale>
          <a:sx n="105" d="100"/>
          <a:sy n="105" d="100"/>
        </p:scale>
        <p:origin x="97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2020/12/6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‹nº›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2020/12/6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‹nº›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218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310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523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174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088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508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668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48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09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027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057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388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629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198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091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760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261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087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5708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650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100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11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7307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503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8776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4956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652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280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919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593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869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973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348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zh-CN"/>
              <a:t>AEE/ PROF. Diane Marli</a:t>
            </a:r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‹nº›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27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pt-BR" altLang="zh-CN"/>
              <a:t>AEE/ PROF. Diane Marli</a:t>
            </a:r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‹nº›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r>
              <a:rPr lang="it-IT" altLang="zh-CN" sz="2400">
                <a:solidFill>
                  <a:srgbClr val="63AECE"/>
                </a:solidFill>
              </a:rPr>
              <a:t>AEE/ PROF. Diane Marli</a:t>
            </a: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‹nº›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pt-BR" altLang="zh-CN"/>
              <a:t>AEE/ PROF. Diane Marli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DFA6-1E83-B64A-81A1-D9DB674537E5}" type="slidenum">
              <a:rPr kumimoji="1" lang="zh-CN" altLang="en-US" smtClean="0"/>
              <a:t>‹nº›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61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audio" Target="../media/audio1.wav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audio" Target="../media/audio1.wav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audio" Target="../media/audio1.wav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324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12" y="0"/>
            <a:ext cx="3297936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843249" y="3611920"/>
            <a:ext cx="312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pt-BR" altLang="zh-CN" sz="20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blurRad="38100" dist="76200" dir="2700000" algn="tl" rotWithShape="0">
                    <a:prstClr val="black"/>
                  </a:outerShdw>
                </a:effectLst>
                <a:latin typeface="+mj-ea"/>
                <a:ea typeface="+mj-ea"/>
              </a:rPr>
              <a:t>AEE/ PROF. DIANE MARLI</a:t>
            </a:r>
            <a:endParaRPr lang="zh-CN" altLang="en-US" sz="20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blurRad="38100" dist="76200" dir="2700000" algn="tl" rotWithShape="0">
                  <a:prstClr val="black"/>
                </a:outerShdw>
              </a:effectLst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12130" y="1040652"/>
            <a:ext cx="25194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zh-CN" sz="48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88900" dir="2700000" algn="tl" rotWithShape="0">
                    <a:prstClr val="black"/>
                  </a:outerShdw>
                </a:effectLst>
                <a:latin typeface="+mj-ea"/>
                <a:ea typeface="+mj-ea"/>
              </a:rPr>
              <a:t>CHEGOU </a:t>
            </a:r>
          </a:p>
          <a:p>
            <a:pPr algn="ctr"/>
            <a:r>
              <a:rPr lang="pt-BR" altLang="zh-CN" sz="48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88900" dir="2700000" algn="tl" rotWithShape="0">
                    <a:prstClr val="black"/>
                  </a:outerShdw>
                </a:effectLst>
                <a:latin typeface="+mj-ea"/>
                <a:ea typeface="+mj-ea"/>
              </a:rPr>
              <a:t>O </a:t>
            </a:r>
          </a:p>
          <a:p>
            <a:pPr algn="ctr"/>
            <a:r>
              <a:rPr lang="pt-BR" altLang="zh-CN" sz="48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88900" dir="2700000" algn="tl" rotWithShape="0">
                    <a:prstClr val="black"/>
                  </a:outerShdw>
                </a:effectLst>
                <a:latin typeface="+mj-ea"/>
                <a:ea typeface="+mj-ea"/>
              </a:rPr>
              <a:t>NATAL!!</a:t>
            </a:r>
            <a:endParaRPr lang="zh-CN" altLang="en-US" sz="48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88900" dir="2700000" algn="tl" rotWithShape="0">
                  <a:prstClr val="black"/>
                </a:outerShdw>
              </a:effectLst>
              <a:latin typeface="+mj-ea"/>
              <a:ea typeface="+mj-ea"/>
            </a:endParaRPr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CE0A31E2-7438-4E2C-B0F4-8BF27F76ED0F}"/>
              </a:ext>
            </a:extLst>
          </p:cNvPr>
          <p:cNvSpPr txBox="1"/>
          <p:nvPr/>
        </p:nvSpPr>
        <p:spPr>
          <a:xfrm>
            <a:off x="4770120" y="6324600"/>
            <a:ext cx="355092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341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0"/>
          <a:stretch>
            <a:fillRect/>
          </a:stretch>
        </p:blipFill>
        <p:spPr>
          <a:xfrm>
            <a:off x="378799" y="104276"/>
            <a:ext cx="806790" cy="912827"/>
          </a:xfrm>
          <a:custGeom>
            <a:avLst/>
            <a:gdLst>
              <a:gd name="connsiteX0" fmla="*/ 0 w 4798568"/>
              <a:gd name="connsiteY0" fmla="*/ 0 h 5429250"/>
              <a:gd name="connsiteX1" fmla="*/ 4798568 w 4798568"/>
              <a:gd name="connsiteY1" fmla="*/ 0 h 5429250"/>
              <a:gd name="connsiteX2" fmla="*/ 4798568 w 4798568"/>
              <a:gd name="connsiteY2" fmla="*/ 5429250 h 5429250"/>
              <a:gd name="connsiteX3" fmla="*/ 0 w 4798568"/>
              <a:gd name="connsiteY3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568" h="5429250">
                <a:moveTo>
                  <a:pt x="0" y="0"/>
                </a:moveTo>
                <a:lnTo>
                  <a:pt x="4798568" y="0"/>
                </a:lnTo>
                <a:lnTo>
                  <a:pt x="4798568" y="5429250"/>
                </a:lnTo>
                <a:lnTo>
                  <a:pt x="0" y="5429250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2" y="3913632"/>
            <a:ext cx="1484079" cy="269063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9519356-7D04-46CF-A035-1E4D6F0116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75" t="30400" r="51718" b="46990"/>
          <a:stretch/>
        </p:blipFill>
        <p:spPr>
          <a:xfrm>
            <a:off x="2359414" y="2288638"/>
            <a:ext cx="4366603" cy="3725476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742737E-2A88-4FB9-BDE0-B6299F725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41" t="30595" r="33052" b="46795"/>
          <a:stretch/>
        </p:blipFill>
        <p:spPr>
          <a:xfrm>
            <a:off x="7133306" y="2288638"/>
            <a:ext cx="4366603" cy="3725476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5011A9A-117C-4DA9-8293-4DA1E7149ADC}"/>
              </a:ext>
            </a:extLst>
          </p:cNvPr>
          <p:cNvSpPr/>
          <p:nvPr/>
        </p:nvSpPr>
        <p:spPr>
          <a:xfrm>
            <a:off x="4215384" y="5040601"/>
            <a:ext cx="896112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09057DF-9B1F-4B79-B212-F2B82D7FDFBD}"/>
              </a:ext>
            </a:extLst>
          </p:cNvPr>
          <p:cNvSpPr/>
          <p:nvPr/>
        </p:nvSpPr>
        <p:spPr>
          <a:xfrm>
            <a:off x="9973056" y="4963661"/>
            <a:ext cx="896112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E83B8E7-8C0B-4500-B1EB-2F8F5710A1B5}"/>
              </a:ext>
            </a:extLst>
          </p:cNvPr>
          <p:cNvSpPr/>
          <p:nvPr/>
        </p:nvSpPr>
        <p:spPr>
          <a:xfrm>
            <a:off x="4258021" y="134540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C3565BA-F617-4E99-9AF4-9EE2E76F97C5}"/>
              </a:ext>
            </a:extLst>
          </p:cNvPr>
          <p:cNvSpPr/>
          <p:nvPr/>
        </p:nvSpPr>
        <p:spPr>
          <a:xfrm>
            <a:off x="8845261" y="134540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7" name="Botão de ação: Som 6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C3C741FA-08A5-498A-AD9D-00A08214982E}"/>
              </a:ext>
            </a:extLst>
          </p:cNvPr>
          <p:cNvSpPr/>
          <p:nvPr/>
        </p:nvSpPr>
        <p:spPr>
          <a:xfrm>
            <a:off x="4462272" y="5230368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Botão de ação: Som 12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A91B1934-7FF1-4BE7-A55E-E707489947E0}"/>
              </a:ext>
            </a:extLst>
          </p:cNvPr>
          <p:cNvSpPr/>
          <p:nvPr/>
        </p:nvSpPr>
        <p:spPr>
          <a:xfrm>
            <a:off x="10178796" y="5136843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文本框 24">
            <a:extLst>
              <a:ext uri="{FF2B5EF4-FFF2-40B4-BE49-F238E27FC236}">
                <a16:creationId xmlns:a16="http://schemas.microsoft.com/office/drawing/2014/main" id="{E1D868B6-DC70-4865-96C9-B57042417906}"/>
              </a:ext>
            </a:extLst>
          </p:cNvPr>
          <p:cNvSpPr txBox="1"/>
          <p:nvPr/>
        </p:nvSpPr>
        <p:spPr>
          <a:xfrm>
            <a:off x="1261919" y="268301"/>
            <a:ext cx="2200218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OPERAÇÕES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97DB790C-2CDC-4F9F-801F-B5DE3BB178FA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126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0"/>
          <a:stretch>
            <a:fillRect/>
          </a:stretch>
        </p:blipFill>
        <p:spPr>
          <a:xfrm>
            <a:off x="378799" y="104276"/>
            <a:ext cx="806790" cy="912827"/>
          </a:xfrm>
          <a:custGeom>
            <a:avLst/>
            <a:gdLst>
              <a:gd name="connsiteX0" fmla="*/ 0 w 4798568"/>
              <a:gd name="connsiteY0" fmla="*/ 0 h 5429250"/>
              <a:gd name="connsiteX1" fmla="*/ 4798568 w 4798568"/>
              <a:gd name="connsiteY1" fmla="*/ 0 h 5429250"/>
              <a:gd name="connsiteX2" fmla="*/ 4798568 w 4798568"/>
              <a:gd name="connsiteY2" fmla="*/ 5429250 h 5429250"/>
              <a:gd name="connsiteX3" fmla="*/ 0 w 4798568"/>
              <a:gd name="connsiteY3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568" h="5429250">
                <a:moveTo>
                  <a:pt x="0" y="0"/>
                </a:moveTo>
                <a:lnTo>
                  <a:pt x="4798568" y="0"/>
                </a:lnTo>
                <a:lnTo>
                  <a:pt x="4798568" y="5429250"/>
                </a:lnTo>
                <a:lnTo>
                  <a:pt x="0" y="5429250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2" y="3913632"/>
            <a:ext cx="1484079" cy="269063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9519356-7D04-46CF-A035-1E4D6F0116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52" t="53999" r="51741" b="23391"/>
          <a:stretch/>
        </p:blipFill>
        <p:spPr>
          <a:xfrm>
            <a:off x="2149102" y="2325214"/>
            <a:ext cx="4366603" cy="3725476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742737E-2A88-4FB9-BDE0-B6299F725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97" t="53467" r="33096" b="23923"/>
          <a:stretch/>
        </p:blipFill>
        <p:spPr>
          <a:xfrm>
            <a:off x="6922994" y="2325214"/>
            <a:ext cx="4366603" cy="3725476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A700B836-58CF-489D-AD69-AB1AF8807790}"/>
              </a:ext>
            </a:extLst>
          </p:cNvPr>
          <p:cNvSpPr/>
          <p:nvPr/>
        </p:nvSpPr>
        <p:spPr>
          <a:xfrm>
            <a:off x="4809744" y="5041327"/>
            <a:ext cx="896112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8275BC5-F7AB-4FB0-BA3F-DE183109B278}"/>
              </a:ext>
            </a:extLst>
          </p:cNvPr>
          <p:cNvSpPr/>
          <p:nvPr/>
        </p:nvSpPr>
        <p:spPr>
          <a:xfrm>
            <a:off x="8810587" y="5150329"/>
            <a:ext cx="896112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B23A058-F436-4AB3-AD8F-8C1C934DC3DF}"/>
              </a:ext>
            </a:extLst>
          </p:cNvPr>
          <p:cNvSpPr/>
          <p:nvPr/>
        </p:nvSpPr>
        <p:spPr>
          <a:xfrm>
            <a:off x="4258021" y="134540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ABBB6CF-1AF1-4B4B-BE61-BB8452FAFFAA}"/>
              </a:ext>
            </a:extLst>
          </p:cNvPr>
          <p:cNvSpPr/>
          <p:nvPr/>
        </p:nvSpPr>
        <p:spPr>
          <a:xfrm>
            <a:off x="8845261" y="134540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7" name="Botão de ação: Som 16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93F2A29B-166E-42CE-8A6F-657319D428E6}"/>
              </a:ext>
            </a:extLst>
          </p:cNvPr>
          <p:cNvSpPr/>
          <p:nvPr/>
        </p:nvSpPr>
        <p:spPr>
          <a:xfrm>
            <a:off x="5015484" y="5214509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Botão de ação: Som 17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86112022-249E-4AA1-9F35-F408F9E5314F}"/>
              </a:ext>
            </a:extLst>
          </p:cNvPr>
          <p:cNvSpPr/>
          <p:nvPr/>
        </p:nvSpPr>
        <p:spPr>
          <a:xfrm>
            <a:off x="9069095" y="5323511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文本框 24">
            <a:extLst>
              <a:ext uri="{FF2B5EF4-FFF2-40B4-BE49-F238E27FC236}">
                <a16:creationId xmlns:a16="http://schemas.microsoft.com/office/drawing/2014/main" id="{6B4674DF-1FD4-42A8-9E2D-F33163AC9E41}"/>
              </a:ext>
            </a:extLst>
          </p:cNvPr>
          <p:cNvSpPr txBox="1"/>
          <p:nvPr/>
        </p:nvSpPr>
        <p:spPr>
          <a:xfrm>
            <a:off x="1261919" y="268301"/>
            <a:ext cx="2200218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OPERAÇÕES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20" name="文本框 11">
            <a:extLst>
              <a:ext uri="{FF2B5EF4-FFF2-40B4-BE49-F238E27FC236}">
                <a16:creationId xmlns:a16="http://schemas.microsoft.com/office/drawing/2014/main" id="{997FF959-05F1-4AF7-8046-FE94AFE39CF0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105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0"/>
          <a:stretch>
            <a:fillRect/>
          </a:stretch>
        </p:blipFill>
        <p:spPr>
          <a:xfrm>
            <a:off x="378799" y="104276"/>
            <a:ext cx="806790" cy="912827"/>
          </a:xfrm>
          <a:custGeom>
            <a:avLst/>
            <a:gdLst>
              <a:gd name="connsiteX0" fmla="*/ 0 w 4798568"/>
              <a:gd name="connsiteY0" fmla="*/ 0 h 5429250"/>
              <a:gd name="connsiteX1" fmla="*/ 4798568 w 4798568"/>
              <a:gd name="connsiteY1" fmla="*/ 0 h 5429250"/>
              <a:gd name="connsiteX2" fmla="*/ 4798568 w 4798568"/>
              <a:gd name="connsiteY2" fmla="*/ 5429250 h 5429250"/>
              <a:gd name="connsiteX3" fmla="*/ 0 w 4798568"/>
              <a:gd name="connsiteY3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568" h="5429250">
                <a:moveTo>
                  <a:pt x="0" y="0"/>
                </a:moveTo>
                <a:lnTo>
                  <a:pt x="4798568" y="0"/>
                </a:lnTo>
                <a:lnTo>
                  <a:pt x="4798568" y="5429250"/>
                </a:lnTo>
                <a:lnTo>
                  <a:pt x="0" y="5429250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2" y="3913632"/>
            <a:ext cx="1484079" cy="269063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A5D3975-F37F-4EDB-AAE0-39D1E68069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75" t="26400" r="51775" b="51066"/>
          <a:stretch/>
        </p:blipFill>
        <p:spPr>
          <a:xfrm>
            <a:off x="2322219" y="2311622"/>
            <a:ext cx="4130397" cy="3598129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3842CA7-0710-4368-A41C-E8387DC0E0A6}"/>
              </a:ext>
            </a:extLst>
          </p:cNvPr>
          <p:cNvSpPr/>
          <p:nvPr/>
        </p:nvSpPr>
        <p:spPr>
          <a:xfrm>
            <a:off x="3045815" y="4998696"/>
            <a:ext cx="896112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B342BC8-8935-4785-8F15-F3865FCB61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286" t="26451" r="33164" b="51015"/>
          <a:stretch/>
        </p:blipFill>
        <p:spPr>
          <a:xfrm>
            <a:off x="7131086" y="2298662"/>
            <a:ext cx="4130397" cy="3598129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3BD0A564-ACE6-4166-9D57-D4A5A7733C58}"/>
              </a:ext>
            </a:extLst>
          </p:cNvPr>
          <p:cNvSpPr/>
          <p:nvPr/>
        </p:nvSpPr>
        <p:spPr>
          <a:xfrm>
            <a:off x="8848456" y="5013169"/>
            <a:ext cx="896112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A3CB396-5C3C-4BA4-ACA3-08D4F3C1AE6E}"/>
              </a:ext>
            </a:extLst>
          </p:cNvPr>
          <p:cNvSpPr/>
          <p:nvPr/>
        </p:nvSpPr>
        <p:spPr>
          <a:xfrm>
            <a:off x="4258021" y="134540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6F6147E-EDC3-4E94-B492-FFA7D0FB8453}"/>
              </a:ext>
            </a:extLst>
          </p:cNvPr>
          <p:cNvSpPr/>
          <p:nvPr/>
        </p:nvSpPr>
        <p:spPr>
          <a:xfrm>
            <a:off x="8845261" y="134540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1" name="Botão de ação: Som 10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998F242D-80ED-4847-9F28-7C2D25BE55B6}"/>
              </a:ext>
            </a:extLst>
          </p:cNvPr>
          <p:cNvSpPr/>
          <p:nvPr/>
        </p:nvSpPr>
        <p:spPr>
          <a:xfrm>
            <a:off x="3251555" y="5142774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Botão de ação: Som 11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3EBB7195-FCA1-47BC-9B31-182EFAD17840}"/>
              </a:ext>
            </a:extLst>
          </p:cNvPr>
          <p:cNvSpPr/>
          <p:nvPr/>
        </p:nvSpPr>
        <p:spPr>
          <a:xfrm>
            <a:off x="9054196" y="5186351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文本框 24">
            <a:extLst>
              <a:ext uri="{FF2B5EF4-FFF2-40B4-BE49-F238E27FC236}">
                <a16:creationId xmlns:a16="http://schemas.microsoft.com/office/drawing/2014/main" id="{8E5206D1-7695-4621-8851-973560D89900}"/>
              </a:ext>
            </a:extLst>
          </p:cNvPr>
          <p:cNvSpPr txBox="1"/>
          <p:nvPr/>
        </p:nvSpPr>
        <p:spPr>
          <a:xfrm>
            <a:off x="1261919" y="268301"/>
            <a:ext cx="2200218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OPERAÇÕES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id="{C68A6977-E0AF-495B-972F-51F2C9CB784E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003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0"/>
          <a:stretch>
            <a:fillRect/>
          </a:stretch>
        </p:blipFill>
        <p:spPr>
          <a:xfrm>
            <a:off x="378799" y="104276"/>
            <a:ext cx="806790" cy="912827"/>
          </a:xfrm>
          <a:custGeom>
            <a:avLst/>
            <a:gdLst>
              <a:gd name="connsiteX0" fmla="*/ 0 w 4798568"/>
              <a:gd name="connsiteY0" fmla="*/ 0 h 5429250"/>
              <a:gd name="connsiteX1" fmla="*/ 4798568 w 4798568"/>
              <a:gd name="connsiteY1" fmla="*/ 0 h 5429250"/>
              <a:gd name="connsiteX2" fmla="*/ 4798568 w 4798568"/>
              <a:gd name="connsiteY2" fmla="*/ 5429250 h 5429250"/>
              <a:gd name="connsiteX3" fmla="*/ 0 w 4798568"/>
              <a:gd name="connsiteY3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568" h="5429250">
                <a:moveTo>
                  <a:pt x="0" y="0"/>
                </a:moveTo>
                <a:lnTo>
                  <a:pt x="4798568" y="0"/>
                </a:lnTo>
                <a:lnTo>
                  <a:pt x="4798568" y="5429250"/>
                </a:lnTo>
                <a:lnTo>
                  <a:pt x="0" y="5429250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2" y="3913632"/>
            <a:ext cx="1484079" cy="269063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A5D3975-F37F-4EDB-AAE0-39D1E68069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11" t="50000" r="52039" b="27466"/>
          <a:stretch/>
        </p:blipFill>
        <p:spPr>
          <a:xfrm>
            <a:off x="2450085" y="2316951"/>
            <a:ext cx="4130397" cy="3598129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3842CA7-0710-4368-A41C-E8387DC0E0A6}"/>
              </a:ext>
            </a:extLst>
          </p:cNvPr>
          <p:cNvSpPr/>
          <p:nvPr/>
        </p:nvSpPr>
        <p:spPr>
          <a:xfrm>
            <a:off x="3290606" y="4917060"/>
            <a:ext cx="896112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B342BC8-8935-4785-8F15-F3865FCB61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286" t="49317" r="33164" b="28149"/>
          <a:stretch/>
        </p:blipFill>
        <p:spPr>
          <a:xfrm>
            <a:off x="7076222" y="2316950"/>
            <a:ext cx="4130397" cy="3598129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3BD0A564-ACE6-4166-9D57-D4A5A7733C58}"/>
              </a:ext>
            </a:extLst>
          </p:cNvPr>
          <p:cNvSpPr/>
          <p:nvPr/>
        </p:nvSpPr>
        <p:spPr>
          <a:xfrm>
            <a:off x="8003160" y="5031457"/>
            <a:ext cx="896112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5CF63C9-3B75-4B73-944E-936C78791F34}"/>
              </a:ext>
            </a:extLst>
          </p:cNvPr>
          <p:cNvSpPr/>
          <p:nvPr/>
        </p:nvSpPr>
        <p:spPr>
          <a:xfrm>
            <a:off x="4258021" y="134540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2DE1440-3B0D-4E2D-AA33-24A850978E7C}"/>
              </a:ext>
            </a:extLst>
          </p:cNvPr>
          <p:cNvSpPr/>
          <p:nvPr/>
        </p:nvSpPr>
        <p:spPr>
          <a:xfrm>
            <a:off x="8845261" y="134540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1" name="Botão de ação: Som 10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5D239514-1631-490F-BB41-8CCECCE1E26A}"/>
              </a:ext>
            </a:extLst>
          </p:cNvPr>
          <p:cNvSpPr/>
          <p:nvPr/>
        </p:nvSpPr>
        <p:spPr>
          <a:xfrm>
            <a:off x="3496346" y="5090242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Botão de ação: Som 18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F0AF3254-63B6-4D4D-932E-9D23EE27D45A}"/>
              </a:ext>
            </a:extLst>
          </p:cNvPr>
          <p:cNvSpPr/>
          <p:nvPr/>
        </p:nvSpPr>
        <p:spPr>
          <a:xfrm>
            <a:off x="8275320" y="5214444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文本框 24">
            <a:extLst>
              <a:ext uri="{FF2B5EF4-FFF2-40B4-BE49-F238E27FC236}">
                <a16:creationId xmlns:a16="http://schemas.microsoft.com/office/drawing/2014/main" id="{379DBFB8-3621-45D6-9C47-6094D76E3E71}"/>
              </a:ext>
            </a:extLst>
          </p:cNvPr>
          <p:cNvSpPr txBox="1"/>
          <p:nvPr/>
        </p:nvSpPr>
        <p:spPr>
          <a:xfrm>
            <a:off x="1261919" y="268301"/>
            <a:ext cx="2200218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OPERAÇÕES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21" name="文本框 11">
            <a:extLst>
              <a:ext uri="{FF2B5EF4-FFF2-40B4-BE49-F238E27FC236}">
                <a16:creationId xmlns:a16="http://schemas.microsoft.com/office/drawing/2014/main" id="{B2DAECCD-B1D0-4EBD-8EAC-04A5EC5B3CCA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154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0"/>
          <a:stretch>
            <a:fillRect/>
          </a:stretch>
        </p:blipFill>
        <p:spPr>
          <a:xfrm>
            <a:off x="378799" y="104276"/>
            <a:ext cx="806790" cy="912827"/>
          </a:xfrm>
          <a:custGeom>
            <a:avLst/>
            <a:gdLst>
              <a:gd name="connsiteX0" fmla="*/ 0 w 4798568"/>
              <a:gd name="connsiteY0" fmla="*/ 0 h 5429250"/>
              <a:gd name="connsiteX1" fmla="*/ 4798568 w 4798568"/>
              <a:gd name="connsiteY1" fmla="*/ 0 h 5429250"/>
              <a:gd name="connsiteX2" fmla="*/ 4798568 w 4798568"/>
              <a:gd name="connsiteY2" fmla="*/ 5429250 h 5429250"/>
              <a:gd name="connsiteX3" fmla="*/ 0 w 4798568"/>
              <a:gd name="connsiteY3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568" h="5429250">
                <a:moveTo>
                  <a:pt x="0" y="0"/>
                </a:moveTo>
                <a:lnTo>
                  <a:pt x="4798568" y="0"/>
                </a:lnTo>
                <a:lnTo>
                  <a:pt x="4798568" y="5429250"/>
                </a:lnTo>
                <a:lnTo>
                  <a:pt x="0" y="5429250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7" y="5469262"/>
            <a:ext cx="717456" cy="1300748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85CF63C9-3B75-4B73-944E-936C78791F34}"/>
              </a:ext>
            </a:extLst>
          </p:cNvPr>
          <p:cNvSpPr/>
          <p:nvPr/>
        </p:nvSpPr>
        <p:spPr>
          <a:xfrm>
            <a:off x="3489455" y="211681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2DE1440-3B0D-4E2D-AA33-24A850978E7C}"/>
              </a:ext>
            </a:extLst>
          </p:cNvPr>
          <p:cNvSpPr/>
          <p:nvPr/>
        </p:nvSpPr>
        <p:spPr>
          <a:xfrm>
            <a:off x="6412487" y="197271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1" name="Botão de ação: Som 10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5D239514-1631-490F-BB41-8CCECCE1E26A}"/>
              </a:ext>
            </a:extLst>
          </p:cNvPr>
          <p:cNvSpPr/>
          <p:nvPr/>
        </p:nvSpPr>
        <p:spPr>
          <a:xfrm>
            <a:off x="4528243" y="4626515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Botão de ação: Som 18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F0AF3254-63B6-4D4D-932E-9D23EE27D45A}"/>
              </a:ext>
            </a:extLst>
          </p:cNvPr>
          <p:cNvSpPr/>
          <p:nvPr/>
        </p:nvSpPr>
        <p:spPr>
          <a:xfrm>
            <a:off x="9307217" y="4750717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B51E162-EF4C-45C0-BCA7-459332D710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76" t="17848" r="57324" b="61067"/>
          <a:stretch/>
        </p:blipFill>
        <p:spPr>
          <a:xfrm>
            <a:off x="2807112" y="983982"/>
            <a:ext cx="1934075" cy="1911585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5A999908-8686-4309-B879-5E58DE1396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033" t="17974" r="43967" b="60941"/>
          <a:stretch/>
        </p:blipFill>
        <p:spPr>
          <a:xfrm>
            <a:off x="5730144" y="1017103"/>
            <a:ext cx="1934075" cy="1911585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B3ABD01E-94CD-4CAB-92CC-1777F7A617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15" t="17961" r="30785" b="60954"/>
          <a:stretch/>
        </p:blipFill>
        <p:spPr>
          <a:xfrm>
            <a:off x="8737830" y="1011405"/>
            <a:ext cx="1934075" cy="1911585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94991FDF-11C9-4A3B-B423-F80E1DEA82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094" t="42092" r="43906" b="36823"/>
          <a:stretch/>
        </p:blipFill>
        <p:spPr>
          <a:xfrm>
            <a:off x="2741271" y="3913038"/>
            <a:ext cx="1934075" cy="1911585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D249A207-E7C8-438E-94C5-678758FCE0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51" t="41647" r="30749" b="37268"/>
          <a:stretch/>
        </p:blipFill>
        <p:spPr>
          <a:xfrm>
            <a:off x="5730144" y="3913038"/>
            <a:ext cx="1934075" cy="1911585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6720401-7FD8-454D-847F-EEA3E94651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97" t="41381" r="57203" b="37534"/>
          <a:stretch/>
        </p:blipFill>
        <p:spPr>
          <a:xfrm>
            <a:off x="8737830" y="3963348"/>
            <a:ext cx="1934075" cy="1911585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50163B56-3579-4087-80A9-E2A6B19B926A}"/>
              </a:ext>
            </a:extLst>
          </p:cNvPr>
          <p:cNvSpPr/>
          <p:nvPr/>
        </p:nvSpPr>
        <p:spPr>
          <a:xfrm>
            <a:off x="9361773" y="197271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6FF5E0AE-7DA2-44B1-B28D-9C1ABF9B5A9C}"/>
              </a:ext>
            </a:extLst>
          </p:cNvPr>
          <p:cNvSpPr/>
          <p:nvPr/>
        </p:nvSpPr>
        <p:spPr>
          <a:xfrm>
            <a:off x="3339338" y="5824623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A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C3D12E1A-9031-4010-978D-F479D39BE3C6}"/>
              </a:ext>
            </a:extLst>
          </p:cNvPr>
          <p:cNvSpPr/>
          <p:nvPr/>
        </p:nvSpPr>
        <p:spPr>
          <a:xfrm>
            <a:off x="6337267" y="5824623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B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AAAF65C5-BA47-4D41-B3E8-9AB7E245AE95}"/>
              </a:ext>
            </a:extLst>
          </p:cNvPr>
          <p:cNvSpPr/>
          <p:nvPr/>
        </p:nvSpPr>
        <p:spPr>
          <a:xfrm>
            <a:off x="9491825" y="5826822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28C99233-29E7-4004-BE59-73C0BC8928EB}"/>
              </a:ext>
            </a:extLst>
          </p:cNvPr>
          <p:cNvCxnSpPr>
            <a:stCxn id="2" idx="2"/>
            <a:endCxn id="25" idx="0"/>
          </p:cNvCxnSpPr>
          <p:nvPr/>
        </p:nvCxnSpPr>
        <p:spPr>
          <a:xfrm>
            <a:off x="3774150" y="2895567"/>
            <a:ext cx="5930718" cy="106778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6895008A-3101-41A4-848E-73A439073AC7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3708309" y="3032186"/>
            <a:ext cx="2875866" cy="88085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1D735C33-DEE8-4D59-AAFB-186F1FBA989F}"/>
              </a:ext>
            </a:extLst>
          </p:cNvPr>
          <p:cNvCxnSpPr>
            <a:cxnSpLocks/>
            <a:stCxn id="21" idx="2"/>
            <a:endCxn id="24" idx="0"/>
          </p:cNvCxnSpPr>
          <p:nvPr/>
        </p:nvCxnSpPr>
        <p:spPr>
          <a:xfrm flipH="1">
            <a:off x="6697182" y="2922990"/>
            <a:ext cx="3007686" cy="99004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Botão de ação: Som 31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23E7C75-07DF-4379-A3A1-F00E75BE130B}"/>
              </a:ext>
            </a:extLst>
          </p:cNvPr>
          <p:cNvSpPr/>
          <p:nvPr/>
        </p:nvSpPr>
        <p:spPr>
          <a:xfrm>
            <a:off x="9591910" y="6068768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Botão de ação: Som 32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03BD9C59-8994-43DF-9213-FA9C84CA6772}"/>
              </a:ext>
            </a:extLst>
          </p:cNvPr>
          <p:cNvSpPr/>
          <p:nvPr/>
        </p:nvSpPr>
        <p:spPr>
          <a:xfrm>
            <a:off x="3439423" y="6065920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Botão de ação: Som 33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EFDFE6C3-30CE-4E98-BF8A-179EA41AF352}"/>
              </a:ext>
            </a:extLst>
          </p:cNvPr>
          <p:cNvSpPr/>
          <p:nvPr/>
        </p:nvSpPr>
        <p:spPr>
          <a:xfrm>
            <a:off x="6393810" y="6047420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文本框 24">
            <a:extLst>
              <a:ext uri="{FF2B5EF4-FFF2-40B4-BE49-F238E27FC236}">
                <a16:creationId xmlns:a16="http://schemas.microsoft.com/office/drawing/2014/main" id="{20945572-4590-4970-908E-4815B5FE8994}"/>
              </a:ext>
            </a:extLst>
          </p:cNvPr>
          <p:cNvSpPr txBox="1"/>
          <p:nvPr/>
        </p:nvSpPr>
        <p:spPr>
          <a:xfrm rot="19185675">
            <a:off x="272097" y="842623"/>
            <a:ext cx="1972015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TAMANHO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36" name="文本框 11">
            <a:extLst>
              <a:ext uri="{FF2B5EF4-FFF2-40B4-BE49-F238E27FC236}">
                <a16:creationId xmlns:a16="http://schemas.microsoft.com/office/drawing/2014/main" id="{745C518A-5AE1-48DA-8B26-75A415FCD1C7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34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0"/>
          <a:stretch>
            <a:fillRect/>
          </a:stretch>
        </p:blipFill>
        <p:spPr>
          <a:xfrm>
            <a:off x="11246348" y="5765622"/>
            <a:ext cx="806790" cy="912827"/>
          </a:xfrm>
          <a:custGeom>
            <a:avLst/>
            <a:gdLst>
              <a:gd name="connsiteX0" fmla="*/ 0 w 4798568"/>
              <a:gd name="connsiteY0" fmla="*/ 0 h 5429250"/>
              <a:gd name="connsiteX1" fmla="*/ 4798568 w 4798568"/>
              <a:gd name="connsiteY1" fmla="*/ 0 h 5429250"/>
              <a:gd name="connsiteX2" fmla="*/ 4798568 w 4798568"/>
              <a:gd name="connsiteY2" fmla="*/ 5429250 h 5429250"/>
              <a:gd name="connsiteX3" fmla="*/ 0 w 4798568"/>
              <a:gd name="connsiteY3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568" h="5429250">
                <a:moveTo>
                  <a:pt x="0" y="0"/>
                </a:moveTo>
                <a:lnTo>
                  <a:pt x="4798568" y="0"/>
                </a:lnTo>
                <a:lnTo>
                  <a:pt x="4798568" y="5429250"/>
                </a:lnTo>
                <a:lnTo>
                  <a:pt x="0" y="5429250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7" y="5469262"/>
            <a:ext cx="717456" cy="1300748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85CF63C9-3B75-4B73-944E-936C78791F34}"/>
              </a:ext>
            </a:extLst>
          </p:cNvPr>
          <p:cNvSpPr/>
          <p:nvPr/>
        </p:nvSpPr>
        <p:spPr>
          <a:xfrm>
            <a:off x="11246348" y="188915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2DE1440-3B0D-4E2D-AA33-24A850978E7C}"/>
              </a:ext>
            </a:extLst>
          </p:cNvPr>
          <p:cNvSpPr/>
          <p:nvPr/>
        </p:nvSpPr>
        <p:spPr>
          <a:xfrm>
            <a:off x="11285078" y="382738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1" name="Botão de ação: Som 10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5D239514-1631-490F-BB41-8CCECCE1E26A}"/>
              </a:ext>
            </a:extLst>
          </p:cNvPr>
          <p:cNvSpPr/>
          <p:nvPr/>
        </p:nvSpPr>
        <p:spPr>
          <a:xfrm>
            <a:off x="4528243" y="4626515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Botão de ação: Som 18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F0AF3254-63B6-4D4D-932E-9D23EE27D45A}"/>
              </a:ext>
            </a:extLst>
          </p:cNvPr>
          <p:cNvSpPr/>
          <p:nvPr/>
        </p:nvSpPr>
        <p:spPr>
          <a:xfrm>
            <a:off x="9307217" y="4750717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Botão de ação: Som 31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23E7C75-07DF-4379-A3A1-F00E75BE130B}"/>
              </a:ext>
            </a:extLst>
          </p:cNvPr>
          <p:cNvSpPr/>
          <p:nvPr/>
        </p:nvSpPr>
        <p:spPr>
          <a:xfrm>
            <a:off x="11331390" y="4051717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Botão de ação: Som 32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03BD9C59-8994-43DF-9213-FA9C84CA6772}"/>
              </a:ext>
            </a:extLst>
          </p:cNvPr>
          <p:cNvSpPr/>
          <p:nvPr/>
        </p:nvSpPr>
        <p:spPr>
          <a:xfrm>
            <a:off x="3439423" y="6065920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Botão de ação: Som 33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EFDFE6C3-30CE-4E98-BF8A-179EA41AF352}"/>
              </a:ext>
            </a:extLst>
          </p:cNvPr>
          <p:cNvSpPr/>
          <p:nvPr/>
        </p:nvSpPr>
        <p:spPr>
          <a:xfrm>
            <a:off x="6393810" y="6047420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3B36B37-29A7-404C-8278-2AC3156B04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792" t="13026" r="32050" b="3239"/>
          <a:stretch/>
        </p:blipFill>
        <p:spPr>
          <a:xfrm rot="16200000">
            <a:off x="3884952" y="-496115"/>
            <a:ext cx="1700071" cy="7578669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CDA17BF6-484A-4A5A-86BD-703068D506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792" t="40863" r="32050" b="44621"/>
          <a:stretch/>
        </p:blipFill>
        <p:spPr>
          <a:xfrm rot="16200000">
            <a:off x="9690593" y="1681196"/>
            <a:ext cx="1556103" cy="1339242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5B06F6A5-73DD-461F-B59B-087F4BEAEF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792" t="54957" r="32050" b="30948"/>
          <a:stretch/>
        </p:blipFill>
        <p:spPr>
          <a:xfrm rot="16200000">
            <a:off x="9650398" y="3747481"/>
            <a:ext cx="1700072" cy="1275664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35F60CB9-0C2D-4751-B8B7-E61C6D3248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792" t="54957" r="32050" b="30948"/>
          <a:stretch/>
        </p:blipFill>
        <p:spPr>
          <a:xfrm rot="16200000">
            <a:off x="7064974" y="2655388"/>
            <a:ext cx="1700072" cy="1275664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" name="文本框 24">
            <a:extLst>
              <a:ext uri="{FF2B5EF4-FFF2-40B4-BE49-F238E27FC236}">
                <a16:creationId xmlns:a16="http://schemas.microsoft.com/office/drawing/2014/main" id="{B5D396F7-F08D-442F-8E3C-B0F9BB5D2789}"/>
              </a:ext>
            </a:extLst>
          </p:cNvPr>
          <p:cNvSpPr txBox="1"/>
          <p:nvPr/>
        </p:nvSpPr>
        <p:spPr>
          <a:xfrm>
            <a:off x="844055" y="323596"/>
            <a:ext cx="2132315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SEQUÊNCIA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18" name="文本框 11">
            <a:extLst>
              <a:ext uri="{FF2B5EF4-FFF2-40B4-BE49-F238E27FC236}">
                <a16:creationId xmlns:a16="http://schemas.microsoft.com/office/drawing/2014/main" id="{8C55D09A-49FF-4A66-8D99-6CE7660E2CFF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436C587E-981F-4626-8DF4-5977E99C0D54}"/>
              </a:ext>
            </a:extLst>
          </p:cNvPr>
          <p:cNvSpPr/>
          <p:nvPr/>
        </p:nvSpPr>
        <p:spPr>
          <a:xfrm>
            <a:off x="9759146" y="3429000"/>
            <a:ext cx="1487202" cy="185672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45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0"/>
          <a:stretch>
            <a:fillRect/>
          </a:stretch>
        </p:blipFill>
        <p:spPr>
          <a:xfrm>
            <a:off x="11246348" y="5765622"/>
            <a:ext cx="806790" cy="912827"/>
          </a:xfrm>
          <a:custGeom>
            <a:avLst/>
            <a:gdLst>
              <a:gd name="connsiteX0" fmla="*/ 0 w 4798568"/>
              <a:gd name="connsiteY0" fmla="*/ 0 h 5429250"/>
              <a:gd name="connsiteX1" fmla="*/ 4798568 w 4798568"/>
              <a:gd name="connsiteY1" fmla="*/ 0 h 5429250"/>
              <a:gd name="connsiteX2" fmla="*/ 4798568 w 4798568"/>
              <a:gd name="connsiteY2" fmla="*/ 5429250 h 5429250"/>
              <a:gd name="connsiteX3" fmla="*/ 0 w 4798568"/>
              <a:gd name="connsiteY3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568" h="5429250">
                <a:moveTo>
                  <a:pt x="0" y="0"/>
                </a:moveTo>
                <a:lnTo>
                  <a:pt x="4798568" y="0"/>
                </a:lnTo>
                <a:lnTo>
                  <a:pt x="4798568" y="5429250"/>
                </a:lnTo>
                <a:lnTo>
                  <a:pt x="0" y="5429250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7" y="5469262"/>
            <a:ext cx="717456" cy="1300748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85CF63C9-3B75-4B73-944E-936C78791F34}"/>
              </a:ext>
            </a:extLst>
          </p:cNvPr>
          <p:cNvSpPr/>
          <p:nvPr/>
        </p:nvSpPr>
        <p:spPr>
          <a:xfrm>
            <a:off x="11246348" y="188915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2DE1440-3B0D-4E2D-AA33-24A850978E7C}"/>
              </a:ext>
            </a:extLst>
          </p:cNvPr>
          <p:cNvSpPr/>
          <p:nvPr/>
        </p:nvSpPr>
        <p:spPr>
          <a:xfrm>
            <a:off x="11285078" y="382738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1" name="Botão de ação: Som 10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5D239514-1631-490F-BB41-8CCECCE1E26A}"/>
              </a:ext>
            </a:extLst>
          </p:cNvPr>
          <p:cNvSpPr/>
          <p:nvPr/>
        </p:nvSpPr>
        <p:spPr>
          <a:xfrm>
            <a:off x="11479171" y="6010495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Botão de ação: Som 18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F0AF3254-63B6-4D4D-932E-9D23EE27D45A}"/>
              </a:ext>
            </a:extLst>
          </p:cNvPr>
          <p:cNvSpPr/>
          <p:nvPr/>
        </p:nvSpPr>
        <p:spPr>
          <a:xfrm>
            <a:off x="9307217" y="4750717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Botão de ação: Som 31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23E7C75-07DF-4379-A3A1-F00E75BE130B}"/>
              </a:ext>
            </a:extLst>
          </p:cNvPr>
          <p:cNvSpPr/>
          <p:nvPr/>
        </p:nvSpPr>
        <p:spPr>
          <a:xfrm>
            <a:off x="11315426" y="2108501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Botão de ação: Som 32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03BD9C59-8994-43DF-9213-FA9C84CA6772}"/>
              </a:ext>
            </a:extLst>
          </p:cNvPr>
          <p:cNvSpPr/>
          <p:nvPr/>
        </p:nvSpPr>
        <p:spPr>
          <a:xfrm>
            <a:off x="3439423" y="6065920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Botão de ação: Som 33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EFDFE6C3-30CE-4E98-BF8A-179EA41AF352}"/>
              </a:ext>
            </a:extLst>
          </p:cNvPr>
          <p:cNvSpPr/>
          <p:nvPr/>
        </p:nvSpPr>
        <p:spPr>
          <a:xfrm>
            <a:off x="6393810" y="6047420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3B36B37-29A7-404C-8278-2AC3156B04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13827" r="41842" b="17110"/>
          <a:stretch/>
        </p:blipFill>
        <p:spPr>
          <a:xfrm rot="16200000">
            <a:off x="3220955" y="167881"/>
            <a:ext cx="1700071" cy="6250675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031EEDC-DEB0-4713-8234-29E276AAAB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792" t="82667" r="32050" b="3239"/>
          <a:stretch/>
        </p:blipFill>
        <p:spPr>
          <a:xfrm rot="16200000">
            <a:off x="7036454" y="2655387"/>
            <a:ext cx="1700071" cy="1275664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392C1AA-108B-4FE4-A6F5-323D8F7984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68796" r="41842" b="17110"/>
          <a:stretch/>
        </p:blipFill>
        <p:spPr>
          <a:xfrm rot="16200000">
            <a:off x="9709541" y="3981393"/>
            <a:ext cx="1700071" cy="1275666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BAEF744F-DD83-40D2-838B-2539DCC486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54899" r="41842" b="31006"/>
          <a:stretch/>
        </p:blipFill>
        <p:spPr>
          <a:xfrm rot="16200000">
            <a:off x="9688428" y="1393059"/>
            <a:ext cx="1700071" cy="127566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" name="文本框 24">
            <a:extLst>
              <a:ext uri="{FF2B5EF4-FFF2-40B4-BE49-F238E27FC236}">
                <a16:creationId xmlns:a16="http://schemas.microsoft.com/office/drawing/2014/main" id="{9793D555-676D-4B94-8C8B-82836CC30CE0}"/>
              </a:ext>
            </a:extLst>
          </p:cNvPr>
          <p:cNvSpPr txBox="1"/>
          <p:nvPr/>
        </p:nvSpPr>
        <p:spPr>
          <a:xfrm>
            <a:off x="844055" y="246628"/>
            <a:ext cx="2132315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SEQUÊNCIA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22" name="文本框 11">
            <a:extLst>
              <a:ext uri="{FF2B5EF4-FFF2-40B4-BE49-F238E27FC236}">
                <a16:creationId xmlns:a16="http://schemas.microsoft.com/office/drawing/2014/main" id="{5D670213-ED55-4B2F-9497-50EBAFAB038E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AAD803A2-B748-4B7B-8E32-3D47471EEEE8}"/>
              </a:ext>
            </a:extLst>
          </p:cNvPr>
          <p:cNvSpPr/>
          <p:nvPr/>
        </p:nvSpPr>
        <p:spPr>
          <a:xfrm>
            <a:off x="9797876" y="1102531"/>
            <a:ext cx="1487202" cy="185672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33D223A-70C1-4FBE-B630-FC8B0820B0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54899" r="41842" b="31006"/>
          <a:stretch/>
        </p:blipFill>
        <p:spPr>
          <a:xfrm rot="16200000">
            <a:off x="7080287" y="2655384"/>
            <a:ext cx="1700071" cy="127566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09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7" y="5469262"/>
            <a:ext cx="717456" cy="1300748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85CF63C9-3B75-4B73-944E-936C78791F34}"/>
              </a:ext>
            </a:extLst>
          </p:cNvPr>
          <p:cNvSpPr/>
          <p:nvPr/>
        </p:nvSpPr>
        <p:spPr>
          <a:xfrm>
            <a:off x="11315426" y="880571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2DE1440-3B0D-4E2D-AA33-24A850978E7C}"/>
              </a:ext>
            </a:extLst>
          </p:cNvPr>
          <p:cNvSpPr/>
          <p:nvPr/>
        </p:nvSpPr>
        <p:spPr>
          <a:xfrm>
            <a:off x="11344434" y="2967334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1" name="Botão de ação: Som 10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5D239514-1631-490F-BB41-8CCECCE1E26A}"/>
              </a:ext>
            </a:extLst>
          </p:cNvPr>
          <p:cNvSpPr/>
          <p:nvPr/>
        </p:nvSpPr>
        <p:spPr>
          <a:xfrm>
            <a:off x="263411" y="6035529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Botão de ação: Som 18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F0AF3254-63B6-4D4D-932E-9D23EE27D45A}"/>
              </a:ext>
            </a:extLst>
          </p:cNvPr>
          <p:cNvSpPr/>
          <p:nvPr/>
        </p:nvSpPr>
        <p:spPr>
          <a:xfrm>
            <a:off x="9307217" y="4750717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Botão de ação: Som 31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623E7C75-07DF-4379-A3A1-F00E75BE130B}"/>
              </a:ext>
            </a:extLst>
          </p:cNvPr>
          <p:cNvSpPr/>
          <p:nvPr/>
        </p:nvSpPr>
        <p:spPr>
          <a:xfrm>
            <a:off x="11344434" y="5331548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Botão de ação: Som 32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03BD9C59-8994-43DF-9213-FA9C84CA6772}"/>
              </a:ext>
            </a:extLst>
          </p:cNvPr>
          <p:cNvSpPr/>
          <p:nvPr/>
        </p:nvSpPr>
        <p:spPr>
          <a:xfrm>
            <a:off x="3439423" y="6065920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Botão de ação: Som 33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EFDFE6C3-30CE-4E98-BF8A-179EA41AF352}"/>
              </a:ext>
            </a:extLst>
          </p:cNvPr>
          <p:cNvSpPr/>
          <p:nvPr/>
        </p:nvSpPr>
        <p:spPr>
          <a:xfrm>
            <a:off x="6393810" y="6047420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031EEDC-DEB0-4713-8234-29E276AAAB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792" t="82667" r="32050" b="3239"/>
          <a:stretch/>
        </p:blipFill>
        <p:spPr>
          <a:xfrm rot="16200000">
            <a:off x="6942605" y="2278975"/>
            <a:ext cx="1748927" cy="1391995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69D30DD-6A0A-45B0-974C-E2292FC02F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100" t="15750" r="31600" b="14115"/>
          <a:stretch/>
        </p:blipFill>
        <p:spPr>
          <a:xfrm rot="16200000">
            <a:off x="2732988" y="-289304"/>
            <a:ext cx="1740936" cy="653654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9EF7203-994F-4B4E-BAAF-5B1DB1E025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100" t="15750" r="31600" b="69581"/>
          <a:stretch/>
        </p:blipFill>
        <p:spPr>
          <a:xfrm rot="16200000">
            <a:off x="9791111" y="661580"/>
            <a:ext cx="1575441" cy="123715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53C721DD-D2E5-41EA-B497-97A8AD3BCE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025" t="71699" r="31675" b="13632"/>
          <a:stretch/>
        </p:blipFill>
        <p:spPr>
          <a:xfrm rot="16200000">
            <a:off x="9791111" y="2810421"/>
            <a:ext cx="1575441" cy="123715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6D8AB094-8504-469D-A3F4-DA1822FA55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964" t="43687" r="31736" b="41644"/>
          <a:stretch/>
        </p:blipFill>
        <p:spPr>
          <a:xfrm rot="16200000">
            <a:off x="9791111" y="4959264"/>
            <a:ext cx="1575441" cy="123715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9EEC615D-E5DB-4693-9E03-FCA7D0236356}"/>
              </a:ext>
            </a:extLst>
          </p:cNvPr>
          <p:cNvSpPr/>
          <p:nvPr/>
        </p:nvSpPr>
        <p:spPr>
          <a:xfrm>
            <a:off x="11315425" y="5112199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3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A326AA74-5758-4D61-9A97-709671E518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964" t="43687" r="31736" b="41644"/>
          <a:stretch/>
        </p:blipFill>
        <p:spPr>
          <a:xfrm rot="16200000">
            <a:off x="7029347" y="2356393"/>
            <a:ext cx="1575441" cy="123715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" name="文本框 24">
            <a:extLst>
              <a:ext uri="{FF2B5EF4-FFF2-40B4-BE49-F238E27FC236}">
                <a16:creationId xmlns:a16="http://schemas.microsoft.com/office/drawing/2014/main" id="{6EBAB782-F9D0-4018-BE39-0372A0B67C36}"/>
              </a:ext>
            </a:extLst>
          </p:cNvPr>
          <p:cNvSpPr txBox="1"/>
          <p:nvPr/>
        </p:nvSpPr>
        <p:spPr>
          <a:xfrm>
            <a:off x="505727" y="323596"/>
            <a:ext cx="2132315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SEQUÊNCIA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20" name="文本框 11">
            <a:extLst>
              <a:ext uri="{FF2B5EF4-FFF2-40B4-BE49-F238E27FC236}">
                <a16:creationId xmlns:a16="http://schemas.microsoft.com/office/drawing/2014/main" id="{A7F5DAB9-3ACC-4D91-9440-D85E1FB75C11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" name="Botão de ação: Som 2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2AA74FDB-610F-401E-B377-A82A8EACFC3F}"/>
              </a:ext>
            </a:extLst>
          </p:cNvPr>
          <p:cNvSpPr/>
          <p:nvPr/>
        </p:nvSpPr>
        <p:spPr>
          <a:xfrm>
            <a:off x="11494008" y="5331548"/>
            <a:ext cx="265176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1CDC689-73FC-4DA8-AA86-6D429C90113C}"/>
              </a:ext>
            </a:extLst>
          </p:cNvPr>
          <p:cNvSpPr/>
          <p:nvPr/>
        </p:nvSpPr>
        <p:spPr>
          <a:xfrm>
            <a:off x="9857232" y="4663440"/>
            <a:ext cx="1487202" cy="185672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07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7" y="5469262"/>
            <a:ext cx="717456" cy="1300748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85CF63C9-3B75-4B73-944E-936C78791F34}"/>
              </a:ext>
            </a:extLst>
          </p:cNvPr>
          <p:cNvSpPr/>
          <p:nvPr/>
        </p:nvSpPr>
        <p:spPr>
          <a:xfrm>
            <a:off x="11315426" y="880571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2DE1440-3B0D-4E2D-AA33-24A850978E7C}"/>
              </a:ext>
            </a:extLst>
          </p:cNvPr>
          <p:cNvSpPr/>
          <p:nvPr/>
        </p:nvSpPr>
        <p:spPr>
          <a:xfrm>
            <a:off x="11344434" y="2967334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1" name="Botão de ação: Som 10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5D239514-1631-490F-BB41-8CCECCE1E26A}"/>
              </a:ext>
            </a:extLst>
          </p:cNvPr>
          <p:cNvSpPr/>
          <p:nvPr/>
        </p:nvSpPr>
        <p:spPr>
          <a:xfrm>
            <a:off x="263411" y="6035529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Botão de ação: Som 31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623E7C75-07DF-4379-A3A1-F00E75BE130B}"/>
              </a:ext>
            </a:extLst>
          </p:cNvPr>
          <p:cNvSpPr/>
          <p:nvPr/>
        </p:nvSpPr>
        <p:spPr>
          <a:xfrm>
            <a:off x="11344434" y="5331548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Botão de ação: Som 32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03BD9C59-8994-43DF-9213-FA9C84CA6772}"/>
              </a:ext>
            </a:extLst>
          </p:cNvPr>
          <p:cNvSpPr/>
          <p:nvPr/>
        </p:nvSpPr>
        <p:spPr>
          <a:xfrm>
            <a:off x="3439423" y="6065920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Botão de ação: Som 33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EFDFE6C3-30CE-4E98-BF8A-179EA41AF352}"/>
              </a:ext>
            </a:extLst>
          </p:cNvPr>
          <p:cNvSpPr/>
          <p:nvPr/>
        </p:nvSpPr>
        <p:spPr>
          <a:xfrm>
            <a:off x="6393810" y="6047420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031EEDC-DEB0-4713-8234-29E276AAAB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792" t="82667" r="32050" b="3239"/>
          <a:stretch/>
        </p:blipFill>
        <p:spPr>
          <a:xfrm rot="16200000">
            <a:off x="6942605" y="2278975"/>
            <a:ext cx="1748927" cy="1391995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69D30DD-6A0A-45B0-974C-E2292FC02F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197" t="16179" r="41503" b="13685"/>
          <a:stretch/>
        </p:blipFill>
        <p:spPr>
          <a:xfrm rot="16200000">
            <a:off x="2732988" y="-289304"/>
            <a:ext cx="1740936" cy="653654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9EEC615D-E5DB-4693-9E03-FCA7D0236356}"/>
              </a:ext>
            </a:extLst>
          </p:cNvPr>
          <p:cNvSpPr/>
          <p:nvPr/>
        </p:nvSpPr>
        <p:spPr>
          <a:xfrm>
            <a:off x="11315425" y="5112199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</a:rPr>
              <a:t>3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04F61A8B-6312-4CC6-8F3F-C940348ACC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197" t="16179" r="41503" b="69598"/>
          <a:stretch/>
        </p:blipFill>
        <p:spPr>
          <a:xfrm rot="16200000">
            <a:off x="9664181" y="635117"/>
            <a:ext cx="1740936" cy="1325522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79070C45-97B8-4A71-885A-D404F2E722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415" t="44100" r="41676" b="41677"/>
          <a:stretch/>
        </p:blipFill>
        <p:spPr>
          <a:xfrm rot="16200000">
            <a:off x="9749379" y="2807254"/>
            <a:ext cx="1658904" cy="1325522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66EAF8F1-00AD-47F6-9703-CAE269331B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504" t="29979" r="41587" b="55798"/>
          <a:stretch/>
        </p:blipFill>
        <p:spPr>
          <a:xfrm rot="16200000">
            <a:off x="9796475" y="5027948"/>
            <a:ext cx="1658904" cy="1325522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Botão de ação: Som 2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8FCECC0D-CB90-401E-A1A2-1910459D7851}"/>
              </a:ext>
            </a:extLst>
          </p:cNvPr>
          <p:cNvSpPr/>
          <p:nvPr/>
        </p:nvSpPr>
        <p:spPr>
          <a:xfrm>
            <a:off x="11439289" y="3209729"/>
            <a:ext cx="327071" cy="438539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文本框 24">
            <a:extLst>
              <a:ext uri="{FF2B5EF4-FFF2-40B4-BE49-F238E27FC236}">
                <a16:creationId xmlns:a16="http://schemas.microsoft.com/office/drawing/2014/main" id="{E462F284-3705-4CC8-9FF2-B6003494748A}"/>
              </a:ext>
            </a:extLst>
          </p:cNvPr>
          <p:cNvSpPr txBox="1"/>
          <p:nvPr/>
        </p:nvSpPr>
        <p:spPr>
          <a:xfrm>
            <a:off x="505727" y="323596"/>
            <a:ext cx="2132315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SEQUÊNCIA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22" name="文本框 11">
            <a:extLst>
              <a:ext uri="{FF2B5EF4-FFF2-40B4-BE49-F238E27FC236}">
                <a16:creationId xmlns:a16="http://schemas.microsoft.com/office/drawing/2014/main" id="{A1DECEE7-4A52-475A-9931-23EC145F8DA4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22336434-4C2B-4F69-9A46-696EF645902B}"/>
              </a:ext>
            </a:extLst>
          </p:cNvPr>
          <p:cNvSpPr/>
          <p:nvPr/>
        </p:nvSpPr>
        <p:spPr>
          <a:xfrm>
            <a:off x="9857232" y="2541654"/>
            <a:ext cx="1487202" cy="185672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539770B6-3992-4992-92F8-BF3714F24C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415" t="44100" r="41676" b="41677"/>
          <a:stretch/>
        </p:blipFill>
        <p:spPr>
          <a:xfrm rot="16200000">
            <a:off x="6987616" y="2312211"/>
            <a:ext cx="1658904" cy="1325522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4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022" y="5397046"/>
            <a:ext cx="717456" cy="1300748"/>
          </a:xfrm>
          <a:prstGeom prst="rect">
            <a:avLst/>
          </a:prstGeom>
        </p:spPr>
      </p:pic>
      <p:sp>
        <p:nvSpPr>
          <p:cNvPr id="19" name="Botão de ação: Som 18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F0AF3254-63B6-4D4D-932E-9D23EE27D45A}"/>
              </a:ext>
            </a:extLst>
          </p:cNvPr>
          <p:cNvSpPr/>
          <p:nvPr/>
        </p:nvSpPr>
        <p:spPr>
          <a:xfrm>
            <a:off x="9307217" y="4750717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Botão de ação: Som 31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623E7C75-07DF-4379-A3A1-F00E75BE130B}"/>
              </a:ext>
            </a:extLst>
          </p:cNvPr>
          <p:cNvSpPr/>
          <p:nvPr/>
        </p:nvSpPr>
        <p:spPr>
          <a:xfrm>
            <a:off x="11344434" y="5331548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Botão de ação: Som 32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03BD9C59-8994-43DF-9213-FA9C84CA6772}"/>
              </a:ext>
            </a:extLst>
          </p:cNvPr>
          <p:cNvSpPr/>
          <p:nvPr/>
        </p:nvSpPr>
        <p:spPr>
          <a:xfrm>
            <a:off x="3439423" y="6065920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Botão de ação: Som 33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EFDFE6C3-30CE-4E98-BF8A-179EA41AF352}"/>
              </a:ext>
            </a:extLst>
          </p:cNvPr>
          <p:cNvSpPr/>
          <p:nvPr/>
        </p:nvSpPr>
        <p:spPr>
          <a:xfrm>
            <a:off x="6393810" y="6047420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Botão de ação: Som 2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8FCECC0D-CB90-401E-A1A2-1910459D7851}"/>
              </a:ext>
            </a:extLst>
          </p:cNvPr>
          <p:cNvSpPr/>
          <p:nvPr/>
        </p:nvSpPr>
        <p:spPr>
          <a:xfrm>
            <a:off x="11436396" y="6119202"/>
            <a:ext cx="276930" cy="443893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A68DD32-7F7B-4F66-A75C-DD1BAFC2DC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00" t="16667" r="40300" b="2533"/>
          <a:stretch/>
        </p:blipFill>
        <p:spPr>
          <a:xfrm>
            <a:off x="2378151" y="268396"/>
            <a:ext cx="8211312" cy="635853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C04F4E00-01F2-46CB-ADAD-2B25840BF626}"/>
              </a:ext>
            </a:extLst>
          </p:cNvPr>
          <p:cNvSpPr/>
          <p:nvPr/>
        </p:nvSpPr>
        <p:spPr>
          <a:xfrm>
            <a:off x="6096000" y="1342236"/>
            <a:ext cx="782442" cy="48463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8921941-CA4A-4521-9498-B769893E4D8E}"/>
              </a:ext>
            </a:extLst>
          </p:cNvPr>
          <p:cNvSpPr/>
          <p:nvPr/>
        </p:nvSpPr>
        <p:spPr>
          <a:xfrm>
            <a:off x="4471582" y="5171529"/>
            <a:ext cx="782442" cy="484631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A1D02F26-36E5-4B94-958E-A8DA0A12ADB1}"/>
              </a:ext>
            </a:extLst>
          </p:cNvPr>
          <p:cNvSpPr/>
          <p:nvPr/>
        </p:nvSpPr>
        <p:spPr>
          <a:xfrm>
            <a:off x="6772822" y="3065361"/>
            <a:ext cx="782442" cy="48463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4F1D3E7C-A5EF-4A1E-BFC2-7BE886E2C3B1}"/>
              </a:ext>
            </a:extLst>
          </p:cNvPr>
          <p:cNvSpPr/>
          <p:nvPr/>
        </p:nvSpPr>
        <p:spPr>
          <a:xfrm>
            <a:off x="8199747" y="4508402"/>
            <a:ext cx="782442" cy="484631"/>
          </a:xfrm>
          <a:prstGeom prst="ellipse">
            <a:avLst/>
          </a:prstGeom>
          <a:solidFill>
            <a:srgbClr val="0099CC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1E277426-6770-4FBC-8231-776B1B1DD0EF}"/>
              </a:ext>
            </a:extLst>
          </p:cNvPr>
          <p:cNvSpPr/>
          <p:nvPr/>
        </p:nvSpPr>
        <p:spPr>
          <a:xfrm>
            <a:off x="5015203" y="2370417"/>
            <a:ext cx="782442" cy="484631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4B173C50-56B4-4E1D-9283-1186033995CE}"/>
              </a:ext>
            </a:extLst>
          </p:cNvPr>
          <p:cNvSpPr/>
          <p:nvPr/>
        </p:nvSpPr>
        <p:spPr>
          <a:xfrm>
            <a:off x="5117758" y="3803573"/>
            <a:ext cx="782442" cy="484631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017273C0-61BA-405E-AFD5-964E7EAC7D04}"/>
              </a:ext>
            </a:extLst>
          </p:cNvPr>
          <p:cNvSpPr/>
          <p:nvPr/>
        </p:nvSpPr>
        <p:spPr>
          <a:xfrm>
            <a:off x="6779803" y="5204129"/>
            <a:ext cx="782442" cy="484631"/>
          </a:xfrm>
          <a:prstGeom prst="ellipse">
            <a:avLst/>
          </a:prstGeom>
          <a:solidFill>
            <a:srgbClr val="9966FF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22A5FE8F-0F38-4D08-8086-B46779BFAB81}"/>
              </a:ext>
            </a:extLst>
          </p:cNvPr>
          <p:cNvSpPr/>
          <p:nvPr/>
        </p:nvSpPr>
        <p:spPr>
          <a:xfrm>
            <a:off x="7230143" y="2375585"/>
            <a:ext cx="782442" cy="48463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26319BAC-8F3C-484A-B20B-7FFA487E4EF2}"/>
              </a:ext>
            </a:extLst>
          </p:cNvPr>
          <p:cNvSpPr/>
          <p:nvPr/>
        </p:nvSpPr>
        <p:spPr>
          <a:xfrm>
            <a:off x="3290518" y="5130977"/>
            <a:ext cx="782442" cy="48463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D729094C-341E-4D44-9463-1752C80A66F6}"/>
              </a:ext>
            </a:extLst>
          </p:cNvPr>
          <p:cNvSpPr/>
          <p:nvPr/>
        </p:nvSpPr>
        <p:spPr>
          <a:xfrm>
            <a:off x="7332698" y="3755137"/>
            <a:ext cx="782442" cy="484631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7AB4B32B-DECD-4D92-83AD-5B0F38D9BAFE}"/>
              </a:ext>
            </a:extLst>
          </p:cNvPr>
          <p:cNvSpPr/>
          <p:nvPr/>
        </p:nvSpPr>
        <p:spPr>
          <a:xfrm>
            <a:off x="6767969" y="1815560"/>
            <a:ext cx="782442" cy="484631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8621AE57-31BA-4E50-B4AC-14665B9F8783}"/>
              </a:ext>
            </a:extLst>
          </p:cNvPr>
          <p:cNvSpPr/>
          <p:nvPr/>
        </p:nvSpPr>
        <p:spPr>
          <a:xfrm>
            <a:off x="5997361" y="4299045"/>
            <a:ext cx="782442" cy="48463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2BF2DF29-A020-467C-9408-4DEEFAB34A74}"/>
              </a:ext>
            </a:extLst>
          </p:cNvPr>
          <p:cNvSpPr/>
          <p:nvPr/>
        </p:nvSpPr>
        <p:spPr>
          <a:xfrm>
            <a:off x="8901492" y="5089232"/>
            <a:ext cx="782442" cy="48463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25F75B12-6EA6-458F-A312-72D57DEA1E2E}"/>
              </a:ext>
            </a:extLst>
          </p:cNvPr>
          <p:cNvSpPr/>
          <p:nvPr/>
        </p:nvSpPr>
        <p:spPr>
          <a:xfrm>
            <a:off x="5705656" y="2986076"/>
            <a:ext cx="782442" cy="48463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548CCCD6-DB0A-4BD6-81E2-D194DCA30851}"/>
              </a:ext>
            </a:extLst>
          </p:cNvPr>
          <p:cNvSpPr/>
          <p:nvPr/>
        </p:nvSpPr>
        <p:spPr>
          <a:xfrm>
            <a:off x="7199999" y="4360838"/>
            <a:ext cx="782442" cy="484631"/>
          </a:xfrm>
          <a:prstGeom prst="ellipse">
            <a:avLst/>
          </a:prstGeom>
          <a:solidFill>
            <a:srgbClr val="6600CC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E18BED0F-C8EF-4CDA-866F-024B4F053608}"/>
              </a:ext>
            </a:extLst>
          </p:cNvPr>
          <p:cNvSpPr/>
          <p:nvPr/>
        </p:nvSpPr>
        <p:spPr>
          <a:xfrm>
            <a:off x="4623982" y="2987268"/>
            <a:ext cx="782442" cy="484631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6B09F88A-ADA9-4F52-BFEA-EFCA42E967AD}"/>
              </a:ext>
            </a:extLst>
          </p:cNvPr>
          <p:cNvSpPr/>
          <p:nvPr/>
        </p:nvSpPr>
        <p:spPr>
          <a:xfrm>
            <a:off x="7756338" y="3149436"/>
            <a:ext cx="782442" cy="484631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F6153E42-703E-435D-8ABD-C617E1A0005F}"/>
              </a:ext>
            </a:extLst>
          </p:cNvPr>
          <p:cNvSpPr/>
          <p:nvPr/>
        </p:nvSpPr>
        <p:spPr>
          <a:xfrm>
            <a:off x="5701365" y="5290413"/>
            <a:ext cx="782442" cy="484631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224E5C76-423C-4AA3-B2B2-F0A364E57A8F}"/>
              </a:ext>
            </a:extLst>
          </p:cNvPr>
          <p:cNvSpPr/>
          <p:nvPr/>
        </p:nvSpPr>
        <p:spPr>
          <a:xfrm>
            <a:off x="5511389" y="1813589"/>
            <a:ext cx="782442" cy="48463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81136DFF-7542-4D6B-B0ED-7F881DEBE024}"/>
              </a:ext>
            </a:extLst>
          </p:cNvPr>
          <p:cNvSpPr/>
          <p:nvPr/>
        </p:nvSpPr>
        <p:spPr>
          <a:xfrm>
            <a:off x="6226294" y="3633295"/>
            <a:ext cx="782442" cy="484631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BA5F039C-0FA1-4A00-9CE3-4F7274E9FA08}"/>
              </a:ext>
            </a:extLst>
          </p:cNvPr>
          <p:cNvSpPr/>
          <p:nvPr/>
        </p:nvSpPr>
        <p:spPr>
          <a:xfrm>
            <a:off x="5141205" y="4730618"/>
            <a:ext cx="782442" cy="484631"/>
          </a:xfrm>
          <a:prstGeom prst="ellipse">
            <a:avLst/>
          </a:prstGeom>
          <a:solidFill>
            <a:srgbClr val="0000FF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3EBA5E78-3AF3-445D-9A72-F1A7FD53D592}"/>
              </a:ext>
            </a:extLst>
          </p:cNvPr>
          <p:cNvSpPr/>
          <p:nvPr/>
        </p:nvSpPr>
        <p:spPr>
          <a:xfrm>
            <a:off x="6112959" y="2370417"/>
            <a:ext cx="782442" cy="48463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29345AEE-2DAA-462E-9F8B-65C89C25DCCC}"/>
              </a:ext>
            </a:extLst>
          </p:cNvPr>
          <p:cNvSpPr/>
          <p:nvPr/>
        </p:nvSpPr>
        <p:spPr>
          <a:xfrm>
            <a:off x="4080361" y="3549992"/>
            <a:ext cx="782442" cy="484631"/>
          </a:xfrm>
          <a:prstGeom prst="ellipse">
            <a:avLst/>
          </a:prstGeom>
          <a:solidFill>
            <a:srgbClr val="7F0011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69F450D2-3518-44D4-91F0-10248FFD59C3}"/>
              </a:ext>
            </a:extLst>
          </p:cNvPr>
          <p:cNvSpPr/>
          <p:nvPr/>
        </p:nvSpPr>
        <p:spPr>
          <a:xfrm>
            <a:off x="7930692" y="5204129"/>
            <a:ext cx="782442" cy="48463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C45EC9C9-7B5E-4224-8DEC-4E25EB3C983F}"/>
              </a:ext>
            </a:extLst>
          </p:cNvPr>
          <p:cNvSpPr/>
          <p:nvPr/>
        </p:nvSpPr>
        <p:spPr>
          <a:xfrm>
            <a:off x="8390458" y="3633294"/>
            <a:ext cx="782442" cy="484631"/>
          </a:xfrm>
          <a:prstGeom prst="ellipse">
            <a:avLst/>
          </a:prstGeom>
          <a:solidFill>
            <a:srgbClr val="009999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CEC6456E-4D15-4CD4-8C5E-4079C250B45A}"/>
              </a:ext>
            </a:extLst>
          </p:cNvPr>
          <p:cNvSpPr/>
          <p:nvPr/>
        </p:nvSpPr>
        <p:spPr>
          <a:xfrm>
            <a:off x="4156863" y="4362030"/>
            <a:ext cx="782442" cy="484631"/>
          </a:xfrm>
          <a:prstGeom prst="ellipse">
            <a:avLst/>
          </a:prstGeom>
          <a:solidFill>
            <a:srgbClr val="FF3300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0A62E6A5-6FA7-4F46-B610-80A68299CF60}"/>
              </a:ext>
            </a:extLst>
          </p:cNvPr>
          <p:cNvSpPr/>
          <p:nvPr/>
        </p:nvSpPr>
        <p:spPr>
          <a:xfrm>
            <a:off x="7863840" y="6400800"/>
            <a:ext cx="2505456" cy="1622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文本框 24">
            <a:extLst>
              <a:ext uri="{FF2B5EF4-FFF2-40B4-BE49-F238E27FC236}">
                <a16:creationId xmlns:a16="http://schemas.microsoft.com/office/drawing/2014/main" id="{0DC59CED-A924-4041-9B1D-8D3481703E9B}"/>
              </a:ext>
            </a:extLst>
          </p:cNvPr>
          <p:cNvSpPr txBox="1"/>
          <p:nvPr/>
        </p:nvSpPr>
        <p:spPr>
          <a:xfrm rot="2889292">
            <a:off x="956515" y="-399619"/>
            <a:ext cx="677108" cy="348371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vert270" wrap="none" rtlCol="0">
            <a:spAutoFit/>
          </a:bodyPr>
          <a:lstStyle/>
          <a:p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ORDEM ALFABÉTICA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38" name="文本框 11">
            <a:extLst>
              <a:ext uri="{FF2B5EF4-FFF2-40B4-BE49-F238E27FC236}">
                <a16:creationId xmlns:a16="http://schemas.microsoft.com/office/drawing/2014/main" id="{73A1853A-8251-4FF0-BAB2-79FEB274E585}"/>
              </a:ext>
            </a:extLst>
          </p:cNvPr>
          <p:cNvSpPr txBox="1"/>
          <p:nvPr/>
        </p:nvSpPr>
        <p:spPr>
          <a:xfrm>
            <a:off x="169872" y="6372049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9" name="文本框 24">
            <a:extLst>
              <a:ext uri="{FF2B5EF4-FFF2-40B4-BE49-F238E27FC236}">
                <a16:creationId xmlns:a16="http://schemas.microsoft.com/office/drawing/2014/main" id="{579BBD2F-6D5C-49B3-99FB-C0FD7C1F6AC2}"/>
              </a:ext>
            </a:extLst>
          </p:cNvPr>
          <p:cNvSpPr txBox="1"/>
          <p:nvPr/>
        </p:nvSpPr>
        <p:spPr>
          <a:xfrm rot="5400000">
            <a:off x="9653306" y="295329"/>
            <a:ext cx="1661993" cy="2354170"/>
          </a:xfrm>
          <a:prstGeom prst="rect">
            <a:avLst/>
          </a:prstGeom>
          <a:solidFill>
            <a:srgbClr val="FFFF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vert="vert270" wrap="none" rtlCol="0">
            <a:spAutoFit/>
          </a:bodyPr>
          <a:lstStyle/>
          <a:p>
            <a:pPr algn="ctr"/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ENFEITANDO </a:t>
            </a:r>
          </a:p>
          <a:p>
            <a:pPr algn="ctr"/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O </a:t>
            </a:r>
          </a:p>
          <a:p>
            <a:pPr algn="ctr"/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PINHEIRINHO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620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324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54" y="0"/>
            <a:ext cx="3297936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8920108 w 12192000"/>
              <a:gd name="connsiteY0" fmla="*/ 4716500 h 6858000"/>
              <a:gd name="connsiteX1" fmla="*/ 8920045 w 12192000"/>
              <a:gd name="connsiteY1" fmla="*/ 4719455 h 6858000"/>
              <a:gd name="connsiteX2" fmla="*/ 8919665 w 12192000"/>
              <a:gd name="connsiteY2" fmla="*/ 4722531 h 6858000"/>
              <a:gd name="connsiteX3" fmla="*/ 8919618 w 12192000"/>
              <a:gd name="connsiteY3" fmla="*/ 4721800 h 6858000"/>
              <a:gd name="connsiteX4" fmla="*/ 8920108 w 12192000"/>
              <a:gd name="connsiteY4" fmla="*/ 4716500 h 6858000"/>
              <a:gd name="connsiteX5" fmla="*/ 8297109 w 12192000"/>
              <a:gd name="connsiteY5" fmla="*/ 3711223 h 6858000"/>
              <a:gd name="connsiteX6" fmla="*/ 7757974 w 12192000"/>
              <a:gd name="connsiteY6" fmla="*/ 3719099 h 6858000"/>
              <a:gd name="connsiteX7" fmla="*/ 7735194 w 12192000"/>
              <a:gd name="connsiteY7" fmla="*/ 3726975 h 6858000"/>
              <a:gd name="connsiteX8" fmla="*/ 7704820 w 12192000"/>
              <a:gd name="connsiteY8" fmla="*/ 3734851 h 6858000"/>
              <a:gd name="connsiteX9" fmla="*/ 7682040 w 12192000"/>
              <a:gd name="connsiteY9" fmla="*/ 3742728 h 6858000"/>
              <a:gd name="connsiteX10" fmla="*/ 7621292 w 12192000"/>
              <a:gd name="connsiteY10" fmla="*/ 3758480 h 6858000"/>
              <a:gd name="connsiteX11" fmla="*/ 7590918 w 12192000"/>
              <a:gd name="connsiteY11" fmla="*/ 3774233 h 6858000"/>
              <a:gd name="connsiteX12" fmla="*/ 7568138 w 12192000"/>
              <a:gd name="connsiteY12" fmla="*/ 3782109 h 6858000"/>
              <a:gd name="connsiteX13" fmla="*/ 7499797 w 12192000"/>
              <a:gd name="connsiteY13" fmla="*/ 3813613 h 6858000"/>
              <a:gd name="connsiteX14" fmla="*/ 7469423 w 12192000"/>
              <a:gd name="connsiteY14" fmla="*/ 3837242 h 6858000"/>
              <a:gd name="connsiteX15" fmla="*/ 7446643 w 12192000"/>
              <a:gd name="connsiteY15" fmla="*/ 3845118 h 6858000"/>
              <a:gd name="connsiteX16" fmla="*/ 7423863 w 12192000"/>
              <a:gd name="connsiteY16" fmla="*/ 3868746 h 6858000"/>
              <a:gd name="connsiteX17" fmla="*/ 7385895 w 12192000"/>
              <a:gd name="connsiteY17" fmla="*/ 3900252 h 6858000"/>
              <a:gd name="connsiteX18" fmla="*/ 7340335 w 12192000"/>
              <a:gd name="connsiteY18" fmla="*/ 3939632 h 6858000"/>
              <a:gd name="connsiteX19" fmla="*/ 7325148 w 12192000"/>
              <a:gd name="connsiteY19" fmla="*/ 3963261 h 6858000"/>
              <a:gd name="connsiteX20" fmla="*/ 7302367 w 12192000"/>
              <a:gd name="connsiteY20" fmla="*/ 3994766 h 6858000"/>
              <a:gd name="connsiteX21" fmla="*/ 7279587 w 12192000"/>
              <a:gd name="connsiteY21" fmla="*/ 4081404 h 6858000"/>
              <a:gd name="connsiteX22" fmla="*/ 7264400 w 12192000"/>
              <a:gd name="connsiteY22" fmla="*/ 4144414 h 6858000"/>
              <a:gd name="connsiteX23" fmla="*/ 7287181 w 12192000"/>
              <a:gd name="connsiteY23" fmla="*/ 4427957 h 6858000"/>
              <a:gd name="connsiteX24" fmla="*/ 7294774 w 12192000"/>
              <a:gd name="connsiteY24" fmla="*/ 4467338 h 6858000"/>
              <a:gd name="connsiteX25" fmla="*/ 7317554 w 12192000"/>
              <a:gd name="connsiteY25" fmla="*/ 4498843 h 6858000"/>
              <a:gd name="connsiteX26" fmla="*/ 7363115 w 12192000"/>
              <a:gd name="connsiteY26" fmla="*/ 4624862 h 6858000"/>
              <a:gd name="connsiteX27" fmla="*/ 7385895 w 12192000"/>
              <a:gd name="connsiteY27" fmla="*/ 4648490 h 6858000"/>
              <a:gd name="connsiteX28" fmla="*/ 7393489 w 12192000"/>
              <a:gd name="connsiteY28" fmla="*/ 4672119 h 6858000"/>
              <a:gd name="connsiteX29" fmla="*/ 7477017 w 12192000"/>
              <a:gd name="connsiteY29" fmla="*/ 4813890 h 6858000"/>
              <a:gd name="connsiteX30" fmla="*/ 7499797 w 12192000"/>
              <a:gd name="connsiteY30" fmla="*/ 4837519 h 6858000"/>
              <a:gd name="connsiteX31" fmla="*/ 7511538 w 12192000"/>
              <a:gd name="connsiteY31" fmla="*/ 4868763 h 6858000"/>
              <a:gd name="connsiteX32" fmla="*/ 7515752 w 12192000"/>
              <a:gd name="connsiteY32" fmla="*/ 4880997 h 6858000"/>
              <a:gd name="connsiteX33" fmla="*/ 7515898 w 12192000"/>
              <a:gd name="connsiteY33" fmla="*/ 4881943 h 6858000"/>
              <a:gd name="connsiteX34" fmla="*/ 7516562 w 12192000"/>
              <a:gd name="connsiteY34" fmla="*/ 4883348 h 6858000"/>
              <a:gd name="connsiteX35" fmla="*/ 7515752 w 12192000"/>
              <a:gd name="connsiteY35" fmla="*/ 4880997 h 6858000"/>
              <a:gd name="connsiteX36" fmla="*/ 7514928 w 12192000"/>
              <a:gd name="connsiteY36" fmla="*/ 4875655 h 6858000"/>
              <a:gd name="connsiteX37" fmla="*/ 7537764 w 12192000"/>
              <a:gd name="connsiteY37" fmla="*/ 4892652 h 6858000"/>
              <a:gd name="connsiteX38" fmla="*/ 7545358 w 12192000"/>
              <a:gd name="connsiteY38" fmla="*/ 4916281 h 6858000"/>
              <a:gd name="connsiteX39" fmla="*/ 7613699 w 12192000"/>
              <a:gd name="connsiteY39" fmla="*/ 4979290 h 6858000"/>
              <a:gd name="connsiteX40" fmla="*/ 7651666 w 12192000"/>
              <a:gd name="connsiteY40" fmla="*/ 4995043 h 6858000"/>
              <a:gd name="connsiteX41" fmla="*/ 7727600 w 12192000"/>
              <a:gd name="connsiteY41" fmla="*/ 5026547 h 6858000"/>
              <a:gd name="connsiteX42" fmla="*/ 7765568 w 12192000"/>
              <a:gd name="connsiteY42" fmla="*/ 5042300 h 6858000"/>
              <a:gd name="connsiteX43" fmla="*/ 8479351 w 12192000"/>
              <a:gd name="connsiteY43" fmla="*/ 5034424 h 6858000"/>
              <a:gd name="connsiteX44" fmla="*/ 8517319 w 12192000"/>
              <a:gd name="connsiteY44" fmla="*/ 5026547 h 6858000"/>
              <a:gd name="connsiteX45" fmla="*/ 8638814 w 12192000"/>
              <a:gd name="connsiteY45" fmla="*/ 4971414 h 6858000"/>
              <a:gd name="connsiteX46" fmla="*/ 8676781 w 12192000"/>
              <a:gd name="connsiteY46" fmla="*/ 4955662 h 6858000"/>
              <a:gd name="connsiteX47" fmla="*/ 8729935 w 12192000"/>
              <a:gd name="connsiteY47" fmla="*/ 4932033 h 6858000"/>
              <a:gd name="connsiteX48" fmla="*/ 8790683 w 12192000"/>
              <a:gd name="connsiteY48" fmla="*/ 4892652 h 6858000"/>
              <a:gd name="connsiteX49" fmla="*/ 8851430 w 12192000"/>
              <a:gd name="connsiteY49" fmla="*/ 4853271 h 6858000"/>
              <a:gd name="connsiteX50" fmla="*/ 8889397 w 12192000"/>
              <a:gd name="connsiteY50" fmla="*/ 4806014 h 6858000"/>
              <a:gd name="connsiteX51" fmla="*/ 8912178 w 12192000"/>
              <a:gd name="connsiteY51" fmla="*/ 4774509 h 6858000"/>
              <a:gd name="connsiteX52" fmla="*/ 8917909 w 12192000"/>
              <a:gd name="connsiteY52" fmla="*/ 4736759 h 6858000"/>
              <a:gd name="connsiteX53" fmla="*/ 8919665 w 12192000"/>
              <a:gd name="connsiteY53" fmla="*/ 4722531 h 6858000"/>
              <a:gd name="connsiteX54" fmla="*/ 8920097 w 12192000"/>
              <a:gd name="connsiteY54" fmla="*/ 4729257 h 6858000"/>
              <a:gd name="connsiteX55" fmla="*/ 8942551 w 12192000"/>
              <a:gd name="connsiteY55" fmla="*/ 4703624 h 6858000"/>
              <a:gd name="connsiteX56" fmla="*/ 8980519 w 12192000"/>
              <a:gd name="connsiteY56" fmla="*/ 4569728 h 6858000"/>
              <a:gd name="connsiteX57" fmla="*/ 8988112 w 12192000"/>
              <a:gd name="connsiteY57" fmla="*/ 4546100 h 6858000"/>
              <a:gd name="connsiteX58" fmla="*/ 9003299 w 12192000"/>
              <a:gd name="connsiteY58" fmla="*/ 4490966 h 6858000"/>
              <a:gd name="connsiteX59" fmla="*/ 9003299 w 12192000"/>
              <a:gd name="connsiteY59" fmla="*/ 4175918 h 6858000"/>
              <a:gd name="connsiteX60" fmla="*/ 8988112 w 12192000"/>
              <a:gd name="connsiteY60" fmla="*/ 4105033 h 6858000"/>
              <a:gd name="connsiteX61" fmla="*/ 8972925 w 12192000"/>
              <a:gd name="connsiteY61" fmla="*/ 4081404 h 6858000"/>
              <a:gd name="connsiteX62" fmla="*/ 8942551 w 12192000"/>
              <a:gd name="connsiteY62" fmla="*/ 4026271 h 6858000"/>
              <a:gd name="connsiteX63" fmla="*/ 8934958 w 12192000"/>
              <a:gd name="connsiteY63" fmla="*/ 4002642 h 6858000"/>
              <a:gd name="connsiteX64" fmla="*/ 8919771 w 12192000"/>
              <a:gd name="connsiteY64" fmla="*/ 3979014 h 6858000"/>
              <a:gd name="connsiteX65" fmla="*/ 8912178 w 12192000"/>
              <a:gd name="connsiteY65" fmla="*/ 3955385 h 6858000"/>
              <a:gd name="connsiteX66" fmla="*/ 8889397 w 12192000"/>
              <a:gd name="connsiteY66" fmla="*/ 3931757 h 6858000"/>
              <a:gd name="connsiteX67" fmla="*/ 8813463 w 12192000"/>
              <a:gd name="connsiteY67" fmla="*/ 3876623 h 6858000"/>
              <a:gd name="connsiteX68" fmla="*/ 8790683 w 12192000"/>
              <a:gd name="connsiteY68" fmla="*/ 3860871 h 6858000"/>
              <a:gd name="connsiteX69" fmla="*/ 8760309 w 12192000"/>
              <a:gd name="connsiteY69" fmla="*/ 3837242 h 6858000"/>
              <a:gd name="connsiteX70" fmla="*/ 8707155 w 12192000"/>
              <a:gd name="connsiteY70" fmla="*/ 3813613 h 6858000"/>
              <a:gd name="connsiteX71" fmla="*/ 8661594 w 12192000"/>
              <a:gd name="connsiteY71" fmla="*/ 3789985 h 6858000"/>
              <a:gd name="connsiteX72" fmla="*/ 8608440 w 12192000"/>
              <a:gd name="connsiteY72" fmla="*/ 3782109 h 6858000"/>
              <a:gd name="connsiteX73" fmla="*/ 8585660 w 12192000"/>
              <a:gd name="connsiteY73" fmla="*/ 3774233 h 6858000"/>
              <a:gd name="connsiteX74" fmla="*/ 8562879 w 12192000"/>
              <a:gd name="connsiteY74" fmla="*/ 3758480 h 6858000"/>
              <a:gd name="connsiteX75" fmla="*/ 8319889 w 12192000"/>
              <a:gd name="connsiteY75" fmla="*/ 3742728 h 6858000"/>
              <a:gd name="connsiteX76" fmla="*/ 9381567 w 12192000"/>
              <a:gd name="connsiteY76" fmla="*/ 1677923 h 6858000"/>
              <a:gd name="connsiteX77" fmla="*/ 9381474 w 12192000"/>
              <a:gd name="connsiteY77" fmla="*/ 1682158 h 6858000"/>
              <a:gd name="connsiteX78" fmla="*/ 9380909 w 12192000"/>
              <a:gd name="connsiteY78" fmla="*/ 1686568 h 6858000"/>
              <a:gd name="connsiteX79" fmla="*/ 9380839 w 12192000"/>
              <a:gd name="connsiteY79" fmla="*/ 1685519 h 6858000"/>
              <a:gd name="connsiteX80" fmla="*/ 9381567 w 12192000"/>
              <a:gd name="connsiteY80" fmla="*/ 1677923 h 6858000"/>
              <a:gd name="connsiteX81" fmla="*/ 8455378 w 12192000"/>
              <a:gd name="connsiteY81" fmla="*/ 237067 h 6858000"/>
              <a:gd name="connsiteX82" fmla="*/ 7653867 w 12192000"/>
              <a:gd name="connsiteY82" fmla="*/ 248356 h 6858000"/>
              <a:gd name="connsiteX83" fmla="*/ 7620000 w 12192000"/>
              <a:gd name="connsiteY83" fmla="*/ 259644 h 6858000"/>
              <a:gd name="connsiteX84" fmla="*/ 7574844 w 12192000"/>
              <a:gd name="connsiteY84" fmla="*/ 270933 h 6858000"/>
              <a:gd name="connsiteX85" fmla="*/ 7540978 w 12192000"/>
              <a:gd name="connsiteY85" fmla="*/ 282222 h 6858000"/>
              <a:gd name="connsiteX86" fmla="*/ 7450667 w 12192000"/>
              <a:gd name="connsiteY86" fmla="*/ 304800 h 6858000"/>
              <a:gd name="connsiteX87" fmla="*/ 7405511 w 12192000"/>
              <a:gd name="connsiteY87" fmla="*/ 327378 h 6858000"/>
              <a:gd name="connsiteX88" fmla="*/ 7371644 w 12192000"/>
              <a:gd name="connsiteY88" fmla="*/ 338667 h 6858000"/>
              <a:gd name="connsiteX89" fmla="*/ 7270044 w 12192000"/>
              <a:gd name="connsiteY89" fmla="*/ 383822 h 6858000"/>
              <a:gd name="connsiteX90" fmla="*/ 7224889 w 12192000"/>
              <a:gd name="connsiteY90" fmla="*/ 417689 h 6858000"/>
              <a:gd name="connsiteX91" fmla="*/ 7191022 w 12192000"/>
              <a:gd name="connsiteY91" fmla="*/ 428978 h 6858000"/>
              <a:gd name="connsiteX92" fmla="*/ 7157156 w 12192000"/>
              <a:gd name="connsiteY92" fmla="*/ 462844 h 6858000"/>
              <a:gd name="connsiteX93" fmla="*/ 7100711 w 12192000"/>
              <a:gd name="connsiteY93" fmla="*/ 508000 h 6858000"/>
              <a:gd name="connsiteX94" fmla="*/ 7032978 w 12192000"/>
              <a:gd name="connsiteY94" fmla="*/ 564444 h 6858000"/>
              <a:gd name="connsiteX95" fmla="*/ 7010400 w 12192000"/>
              <a:gd name="connsiteY95" fmla="*/ 598311 h 6858000"/>
              <a:gd name="connsiteX96" fmla="*/ 6976533 w 12192000"/>
              <a:gd name="connsiteY96" fmla="*/ 643467 h 6858000"/>
              <a:gd name="connsiteX97" fmla="*/ 6942667 w 12192000"/>
              <a:gd name="connsiteY97" fmla="*/ 767644 h 6858000"/>
              <a:gd name="connsiteX98" fmla="*/ 6920089 w 12192000"/>
              <a:gd name="connsiteY98" fmla="*/ 857956 h 6858000"/>
              <a:gd name="connsiteX99" fmla="*/ 6953956 w 12192000"/>
              <a:gd name="connsiteY99" fmla="*/ 1264356 h 6858000"/>
              <a:gd name="connsiteX100" fmla="*/ 6965244 w 12192000"/>
              <a:gd name="connsiteY100" fmla="*/ 1320800 h 6858000"/>
              <a:gd name="connsiteX101" fmla="*/ 6999111 w 12192000"/>
              <a:gd name="connsiteY101" fmla="*/ 1365956 h 6858000"/>
              <a:gd name="connsiteX102" fmla="*/ 7066844 w 12192000"/>
              <a:gd name="connsiteY102" fmla="*/ 1546578 h 6858000"/>
              <a:gd name="connsiteX103" fmla="*/ 7100711 w 12192000"/>
              <a:gd name="connsiteY103" fmla="*/ 1580444 h 6858000"/>
              <a:gd name="connsiteX104" fmla="*/ 7112000 w 12192000"/>
              <a:gd name="connsiteY104" fmla="*/ 1614311 h 6858000"/>
              <a:gd name="connsiteX105" fmla="*/ 7236178 w 12192000"/>
              <a:gd name="connsiteY105" fmla="*/ 1817511 h 6858000"/>
              <a:gd name="connsiteX106" fmla="*/ 7270044 w 12192000"/>
              <a:gd name="connsiteY106" fmla="*/ 1851378 h 6858000"/>
              <a:gd name="connsiteX107" fmla="*/ 7287499 w 12192000"/>
              <a:gd name="connsiteY107" fmla="*/ 1896160 h 6858000"/>
              <a:gd name="connsiteX108" fmla="*/ 7293765 w 12192000"/>
              <a:gd name="connsiteY108" fmla="*/ 1913696 h 6858000"/>
              <a:gd name="connsiteX109" fmla="*/ 7293982 w 12192000"/>
              <a:gd name="connsiteY109" fmla="*/ 1915052 h 6858000"/>
              <a:gd name="connsiteX110" fmla="*/ 7294969 w 12192000"/>
              <a:gd name="connsiteY110" fmla="*/ 1917065 h 6858000"/>
              <a:gd name="connsiteX111" fmla="*/ 7293765 w 12192000"/>
              <a:gd name="connsiteY111" fmla="*/ 1913696 h 6858000"/>
              <a:gd name="connsiteX112" fmla="*/ 7292539 w 12192000"/>
              <a:gd name="connsiteY112" fmla="*/ 1906038 h 6858000"/>
              <a:gd name="connsiteX113" fmla="*/ 7326489 w 12192000"/>
              <a:gd name="connsiteY113" fmla="*/ 1930400 h 6858000"/>
              <a:gd name="connsiteX114" fmla="*/ 7337778 w 12192000"/>
              <a:gd name="connsiteY114" fmla="*/ 1964267 h 6858000"/>
              <a:gd name="connsiteX115" fmla="*/ 7439378 w 12192000"/>
              <a:gd name="connsiteY115" fmla="*/ 2054578 h 6858000"/>
              <a:gd name="connsiteX116" fmla="*/ 7495822 w 12192000"/>
              <a:gd name="connsiteY116" fmla="*/ 2077156 h 6858000"/>
              <a:gd name="connsiteX117" fmla="*/ 7608711 w 12192000"/>
              <a:gd name="connsiteY117" fmla="*/ 2122311 h 6858000"/>
              <a:gd name="connsiteX118" fmla="*/ 7665156 w 12192000"/>
              <a:gd name="connsiteY118" fmla="*/ 2144889 h 6858000"/>
              <a:gd name="connsiteX119" fmla="*/ 8726311 w 12192000"/>
              <a:gd name="connsiteY119" fmla="*/ 2133600 h 6858000"/>
              <a:gd name="connsiteX120" fmla="*/ 8782756 w 12192000"/>
              <a:gd name="connsiteY120" fmla="*/ 2122311 h 6858000"/>
              <a:gd name="connsiteX121" fmla="*/ 8963378 w 12192000"/>
              <a:gd name="connsiteY121" fmla="*/ 2043289 h 6858000"/>
              <a:gd name="connsiteX122" fmla="*/ 9019822 w 12192000"/>
              <a:gd name="connsiteY122" fmla="*/ 2020711 h 6858000"/>
              <a:gd name="connsiteX123" fmla="*/ 9098844 w 12192000"/>
              <a:gd name="connsiteY123" fmla="*/ 1986844 h 6858000"/>
              <a:gd name="connsiteX124" fmla="*/ 9189156 w 12192000"/>
              <a:gd name="connsiteY124" fmla="*/ 1930400 h 6858000"/>
              <a:gd name="connsiteX125" fmla="*/ 9279467 w 12192000"/>
              <a:gd name="connsiteY125" fmla="*/ 1873956 h 6858000"/>
              <a:gd name="connsiteX126" fmla="*/ 9335911 w 12192000"/>
              <a:gd name="connsiteY126" fmla="*/ 1806222 h 6858000"/>
              <a:gd name="connsiteX127" fmla="*/ 9369778 w 12192000"/>
              <a:gd name="connsiteY127" fmla="*/ 1761067 h 6858000"/>
              <a:gd name="connsiteX128" fmla="*/ 9378298 w 12192000"/>
              <a:gd name="connsiteY128" fmla="*/ 1706960 h 6858000"/>
              <a:gd name="connsiteX129" fmla="*/ 9380909 w 12192000"/>
              <a:gd name="connsiteY129" fmla="*/ 1686568 h 6858000"/>
              <a:gd name="connsiteX130" fmla="*/ 9381551 w 12192000"/>
              <a:gd name="connsiteY130" fmla="*/ 1696208 h 6858000"/>
              <a:gd name="connsiteX131" fmla="*/ 9414933 w 12192000"/>
              <a:gd name="connsiteY131" fmla="*/ 1659467 h 6858000"/>
              <a:gd name="connsiteX132" fmla="*/ 9471378 w 12192000"/>
              <a:gd name="connsiteY132" fmla="*/ 1467556 h 6858000"/>
              <a:gd name="connsiteX133" fmla="*/ 9482667 w 12192000"/>
              <a:gd name="connsiteY133" fmla="*/ 1433689 h 6858000"/>
              <a:gd name="connsiteX134" fmla="*/ 9505244 w 12192000"/>
              <a:gd name="connsiteY134" fmla="*/ 1354667 h 6858000"/>
              <a:gd name="connsiteX135" fmla="*/ 9505244 w 12192000"/>
              <a:gd name="connsiteY135" fmla="*/ 903111 h 6858000"/>
              <a:gd name="connsiteX136" fmla="*/ 9482667 w 12192000"/>
              <a:gd name="connsiteY136" fmla="*/ 801511 h 6858000"/>
              <a:gd name="connsiteX137" fmla="*/ 9460089 w 12192000"/>
              <a:gd name="connsiteY137" fmla="*/ 767644 h 6858000"/>
              <a:gd name="connsiteX138" fmla="*/ 9414933 w 12192000"/>
              <a:gd name="connsiteY138" fmla="*/ 688622 h 6858000"/>
              <a:gd name="connsiteX139" fmla="*/ 9403644 w 12192000"/>
              <a:gd name="connsiteY139" fmla="*/ 654756 h 6858000"/>
              <a:gd name="connsiteX140" fmla="*/ 9381067 w 12192000"/>
              <a:gd name="connsiteY140" fmla="*/ 620889 h 6858000"/>
              <a:gd name="connsiteX141" fmla="*/ 9369778 w 12192000"/>
              <a:gd name="connsiteY141" fmla="*/ 587022 h 6858000"/>
              <a:gd name="connsiteX142" fmla="*/ 9335911 w 12192000"/>
              <a:gd name="connsiteY142" fmla="*/ 553156 h 6858000"/>
              <a:gd name="connsiteX143" fmla="*/ 9223022 w 12192000"/>
              <a:gd name="connsiteY143" fmla="*/ 474133 h 6858000"/>
              <a:gd name="connsiteX144" fmla="*/ 9189156 w 12192000"/>
              <a:gd name="connsiteY144" fmla="*/ 451556 h 6858000"/>
              <a:gd name="connsiteX145" fmla="*/ 9144000 w 12192000"/>
              <a:gd name="connsiteY145" fmla="*/ 417689 h 6858000"/>
              <a:gd name="connsiteX146" fmla="*/ 9064978 w 12192000"/>
              <a:gd name="connsiteY146" fmla="*/ 383822 h 6858000"/>
              <a:gd name="connsiteX147" fmla="*/ 8997244 w 12192000"/>
              <a:gd name="connsiteY147" fmla="*/ 349956 h 6858000"/>
              <a:gd name="connsiteX148" fmla="*/ 8918222 w 12192000"/>
              <a:gd name="connsiteY148" fmla="*/ 338667 h 6858000"/>
              <a:gd name="connsiteX149" fmla="*/ 8884356 w 12192000"/>
              <a:gd name="connsiteY149" fmla="*/ 327378 h 6858000"/>
              <a:gd name="connsiteX150" fmla="*/ 8850489 w 12192000"/>
              <a:gd name="connsiteY150" fmla="*/ 304800 h 6858000"/>
              <a:gd name="connsiteX151" fmla="*/ 8489244 w 12192000"/>
              <a:gd name="connsiteY151" fmla="*/ 282222 h 6858000"/>
              <a:gd name="connsiteX152" fmla="*/ 0 w 12192000"/>
              <a:gd name="connsiteY152" fmla="*/ 0 h 6858000"/>
              <a:gd name="connsiteX153" fmla="*/ 5057422 w 12192000"/>
              <a:gd name="connsiteY153" fmla="*/ 0 h 6858000"/>
              <a:gd name="connsiteX154" fmla="*/ 4608577 w 12192000"/>
              <a:gd name="connsiteY154" fmla="*/ 395112 h 6858000"/>
              <a:gd name="connsiteX155" fmla="*/ 5057422 w 12192000"/>
              <a:gd name="connsiteY155" fmla="*/ 790224 h 6858000"/>
              <a:gd name="connsiteX156" fmla="*/ 5506268 w 12192000"/>
              <a:gd name="connsiteY156" fmla="*/ 395112 h 6858000"/>
              <a:gd name="connsiteX157" fmla="*/ 5057422 w 12192000"/>
              <a:gd name="connsiteY157" fmla="*/ 0 h 6858000"/>
              <a:gd name="connsiteX158" fmla="*/ 12192000 w 12192000"/>
              <a:gd name="connsiteY158" fmla="*/ 0 h 6858000"/>
              <a:gd name="connsiteX159" fmla="*/ 12192000 w 12192000"/>
              <a:gd name="connsiteY159" fmla="*/ 6858000 h 6858000"/>
              <a:gd name="connsiteX160" fmla="*/ 0 w 12192000"/>
              <a:gd name="connsiteY16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2192000" h="6858000">
                <a:moveTo>
                  <a:pt x="8920108" y="4716500"/>
                </a:moveTo>
                <a:cubicBezTo>
                  <a:pt x="8920263" y="4715771"/>
                  <a:pt x="8920327" y="4716417"/>
                  <a:pt x="8920045" y="4719455"/>
                </a:cubicBezTo>
                <a:lnTo>
                  <a:pt x="8919665" y="4722531"/>
                </a:lnTo>
                <a:lnTo>
                  <a:pt x="8919618" y="4721800"/>
                </a:lnTo>
                <a:cubicBezTo>
                  <a:pt x="8919704" y="4719335"/>
                  <a:pt x="8919952" y="4717230"/>
                  <a:pt x="8920108" y="4716500"/>
                </a:cubicBezTo>
                <a:close/>
                <a:moveTo>
                  <a:pt x="8297109" y="3711223"/>
                </a:moveTo>
                <a:lnTo>
                  <a:pt x="7757974" y="3719099"/>
                </a:lnTo>
                <a:cubicBezTo>
                  <a:pt x="7749973" y="3719323"/>
                  <a:pt x="7742890" y="3724694"/>
                  <a:pt x="7735194" y="3726975"/>
                </a:cubicBezTo>
                <a:cubicBezTo>
                  <a:pt x="7725159" y="3729949"/>
                  <a:pt x="7714854" y="3731878"/>
                  <a:pt x="7704820" y="3734851"/>
                </a:cubicBezTo>
                <a:cubicBezTo>
                  <a:pt x="7697124" y="3737132"/>
                  <a:pt x="7689805" y="3740714"/>
                  <a:pt x="7682040" y="3742728"/>
                </a:cubicBezTo>
                <a:cubicBezTo>
                  <a:pt x="7653513" y="3750124"/>
                  <a:pt x="7645594" y="3747677"/>
                  <a:pt x="7621292" y="3758480"/>
                </a:cubicBezTo>
                <a:cubicBezTo>
                  <a:pt x="7610888" y="3763105"/>
                  <a:pt x="7601323" y="3769608"/>
                  <a:pt x="7590918" y="3774233"/>
                </a:cubicBezTo>
                <a:cubicBezTo>
                  <a:pt x="7583561" y="3777503"/>
                  <a:pt x="7575297" y="3778396"/>
                  <a:pt x="7568138" y="3782109"/>
                </a:cubicBezTo>
                <a:cubicBezTo>
                  <a:pt x="7502455" y="3816172"/>
                  <a:pt x="7557759" y="3798583"/>
                  <a:pt x="7499797" y="3813613"/>
                </a:cubicBezTo>
                <a:cubicBezTo>
                  <a:pt x="7489672" y="3821490"/>
                  <a:pt x="7480412" y="3830729"/>
                  <a:pt x="7469423" y="3837242"/>
                </a:cubicBezTo>
                <a:cubicBezTo>
                  <a:pt x="7462473" y="3841361"/>
                  <a:pt x="7453303" y="3840513"/>
                  <a:pt x="7446643" y="3845118"/>
                </a:cubicBezTo>
                <a:cubicBezTo>
                  <a:pt x="7437708" y="3851297"/>
                  <a:pt x="7431945" y="3861412"/>
                  <a:pt x="7423863" y="3868746"/>
                </a:cubicBezTo>
                <a:cubicBezTo>
                  <a:pt x="7411666" y="3879817"/>
                  <a:pt x="7398092" y="3889181"/>
                  <a:pt x="7385895" y="3900252"/>
                </a:cubicBezTo>
                <a:cubicBezTo>
                  <a:pt x="7339122" y="3942702"/>
                  <a:pt x="7386955" y="3907395"/>
                  <a:pt x="7340335" y="3939632"/>
                </a:cubicBezTo>
                <a:cubicBezTo>
                  <a:pt x="7335272" y="3947508"/>
                  <a:pt x="7330452" y="3955558"/>
                  <a:pt x="7325148" y="3963261"/>
                </a:cubicBezTo>
                <a:cubicBezTo>
                  <a:pt x="7317792" y="3973943"/>
                  <a:pt x="7308027" y="3983025"/>
                  <a:pt x="7302367" y="3994766"/>
                </a:cubicBezTo>
                <a:cubicBezTo>
                  <a:pt x="7287555" y="4025495"/>
                  <a:pt x="7286729" y="4049306"/>
                  <a:pt x="7279587" y="4081404"/>
                </a:cubicBezTo>
                <a:cubicBezTo>
                  <a:pt x="7274894" y="4102499"/>
                  <a:pt x="7264400" y="4144414"/>
                  <a:pt x="7264400" y="4144414"/>
                </a:cubicBezTo>
                <a:cubicBezTo>
                  <a:pt x="7275383" y="4315288"/>
                  <a:pt x="7268134" y="4319294"/>
                  <a:pt x="7287181" y="4427957"/>
                </a:cubicBezTo>
                <a:cubicBezTo>
                  <a:pt x="7289489" y="4441128"/>
                  <a:pt x="7289532" y="4455104"/>
                  <a:pt x="7294774" y="4467338"/>
                </a:cubicBezTo>
                <a:cubicBezTo>
                  <a:pt x="7299913" y="4479333"/>
                  <a:pt x="7309961" y="4488341"/>
                  <a:pt x="7317554" y="4498843"/>
                </a:cubicBezTo>
                <a:cubicBezTo>
                  <a:pt x="7326028" y="4534002"/>
                  <a:pt x="7336643" y="4597406"/>
                  <a:pt x="7363115" y="4624862"/>
                </a:cubicBezTo>
                <a:lnTo>
                  <a:pt x="7385895" y="4648490"/>
                </a:lnTo>
                <a:cubicBezTo>
                  <a:pt x="7388426" y="4656366"/>
                  <a:pt x="7390134" y="4664581"/>
                  <a:pt x="7393489" y="4672119"/>
                </a:cubicBezTo>
                <a:cubicBezTo>
                  <a:pt x="7415759" y="4722168"/>
                  <a:pt x="7438640" y="4774084"/>
                  <a:pt x="7477017" y="4813890"/>
                </a:cubicBezTo>
                <a:lnTo>
                  <a:pt x="7499797" y="4837519"/>
                </a:lnTo>
                <a:cubicBezTo>
                  <a:pt x="7505092" y="4851249"/>
                  <a:pt x="7508874" y="4861395"/>
                  <a:pt x="7511538" y="4868763"/>
                </a:cubicBezTo>
                <a:lnTo>
                  <a:pt x="7515752" y="4880997"/>
                </a:lnTo>
                <a:lnTo>
                  <a:pt x="7515898" y="4881943"/>
                </a:lnTo>
                <a:cubicBezTo>
                  <a:pt x="7516928" y="4885972"/>
                  <a:pt x="7518197" y="4888596"/>
                  <a:pt x="7516562" y="4883348"/>
                </a:cubicBezTo>
                <a:lnTo>
                  <a:pt x="7515752" y="4880997"/>
                </a:lnTo>
                <a:lnTo>
                  <a:pt x="7514928" y="4875655"/>
                </a:lnTo>
                <a:cubicBezTo>
                  <a:pt x="7514923" y="4869930"/>
                  <a:pt x="7518997" y="4868320"/>
                  <a:pt x="7537764" y="4892652"/>
                </a:cubicBezTo>
                <a:cubicBezTo>
                  <a:pt x="7542765" y="4899135"/>
                  <a:pt x="7540918" y="4909373"/>
                  <a:pt x="7545358" y="4916281"/>
                </a:cubicBezTo>
                <a:cubicBezTo>
                  <a:pt x="7554169" y="4929989"/>
                  <a:pt x="7611339" y="4977732"/>
                  <a:pt x="7613699" y="4979290"/>
                </a:cubicBezTo>
                <a:cubicBezTo>
                  <a:pt x="7625198" y="4986881"/>
                  <a:pt x="7639750" y="4988177"/>
                  <a:pt x="7651666" y="4995043"/>
                </a:cubicBezTo>
                <a:cubicBezTo>
                  <a:pt x="7715701" y="5031943"/>
                  <a:pt x="7643590" y="5012024"/>
                  <a:pt x="7727600" y="5026547"/>
                </a:cubicBezTo>
                <a:cubicBezTo>
                  <a:pt x="7740256" y="5031798"/>
                  <a:pt x="7752805" y="5037336"/>
                  <a:pt x="7765568" y="5042300"/>
                </a:cubicBezTo>
                <a:cubicBezTo>
                  <a:pt x="7988359" y="5128958"/>
                  <a:pt x="8241467" y="5039847"/>
                  <a:pt x="8479351" y="5034424"/>
                </a:cubicBezTo>
                <a:cubicBezTo>
                  <a:pt x="8492007" y="5031798"/>
                  <a:pt x="8505148" y="5031003"/>
                  <a:pt x="8517319" y="5026547"/>
                </a:cubicBezTo>
                <a:cubicBezTo>
                  <a:pt x="8653689" y="4976625"/>
                  <a:pt x="8567037" y="5004503"/>
                  <a:pt x="8638814" y="4971414"/>
                </a:cubicBezTo>
                <a:cubicBezTo>
                  <a:pt x="8651270" y="4965672"/>
                  <a:pt x="8664589" y="4961984"/>
                  <a:pt x="8676781" y="4955662"/>
                </a:cubicBezTo>
                <a:cubicBezTo>
                  <a:pt x="8729220" y="4928465"/>
                  <a:pt x="8666722" y="4948425"/>
                  <a:pt x="8729935" y="4932033"/>
                </a:cubicBezTo>
                <a:cubicBezTo>
                  <a:pt x="8750184" y="4918906"/>
                  <a:pt x="8772036" y="4908125"/>
                  <a:pt x="8790683" y="4892652"/>
                </a:cubicBezTo>
                <a:cubicBezTo>
                  <a:pt x="8834900" y="4855960"/>
                  <a:pt x="8813274" y="4866463"/>
                  <a:pt x="8851430" y="4853271"/>
                </a:cubicBezTo>
                <a:cubicBezTo>
                  <a:pt x="8884991" y="4801054"/>
                  <a:pt x="8845551" y="4859071"/>
                  <a:pt x="8889397" y="4806014"/>
                </a:cubicBezTo>
                <a:cubicBezTo>
                  <a:pt x="8897634" y="4796047"/>
                  <a:pt x="8904584" y="4785011"/>
                  <a:pt x="8912178" y="4774509"/>
                </a:cubicBezTo>
                <a:cubicBezTo>
                  <a:pt x="8914856" y="4757841"/>
                  <a:pt x="8916682" y="4745596"/>
                  <a:pt x="8917909" y="4736759"/>
                </a:cubicBezTo>
                <a:lnTo>
                  <a:pt x="8919665" y="4722531"/>
                </a:lnTo>
                <a:lnTo>
                  <a:pt x="8920097" y="4729257"/>
                </a:lnTo>
                <a:cubicBezTo>
                  <a:pt x="8921566" y="4735763"/>
                  <a:pt x="8926770" y="4736362"/>
                  <a:pt x="8942551" y="4703624"/>
                </a:cubicBezTo>
                <a:cubicBezTo>
                  <a:pt x="8959138" y="4669215"/>
                  <a:pt x="8970629" y="4607342"/>
                  <a:pt x="8980519" y="4569728"/>
                </a:cubicBezTo>
                <a:cubicBezTo>
                  <a:pt x="8982625" y="4561719"/>
                  <a:pt x="8985812" y="4554052"/>
                  <a:pt x="8988112" y="4546100"/>
                </a:cubicBezTo>
                <a:cubicBezTo>
                  <a:pt x="8993407" y="4527793"/>
                  <a:pt x="8998236" y="4509344"/>
                  <a:pt x="9003299" y="4490966"/>
                </a:cubicBezTo>
                <a:cubicBezTo>
                  <a:pt x="9018391" y="4350082"/>
                  <a:pt x="9015643" y="4406394"/>
                  <a:pt x="9003299" y="4175918"/>
                </a:cubicBezTo>
                <a:cubicBezTo>
                  <a:pt x="9003069" y="4171621"/>
                  <a:pt x="8991227" y="4112572"/>
                  <a:pt x="8988112" y="4105033"/>
                </a:cubicBezTo>
                <a:cubicBezTo>
                  <a:pt x="8984517" y="4096332"/>
                  <a:pt x="8977988" y="4089280"/>
                  <a:pt x="8972925" y="4081404"/>
                </a:cubicBezTo>
                <a:cubicBezTo>
                  <a:pt x="8956865" y="4014773"/>
                  <a:pt x="8978743" y="4082579"/>
                  <a:pt x="8942551" y="4026271"/>
                </a:cubicBezTo>
                <a:cubicBezTo>
                  <a:pt x="8938111" y="4019363"/>
                  <a:pt x="8938537" y="4010068"/>
                  <a:pt x="8934958" y="4002642"/>
                </a:cubicBezTo>
                <a:cubicBezTo>
                  <a:pt x="8930876" y="3994176"/>
                  <a:pt x="8923852" y="3987480"/>
                  <a:pt x="8919771" y="3979014"/>
                </a:cubicBezTo>
                <a:cubicBezTo>
                  <a:pt x="8916191" y="3971588"/>
                  <a:pt x="8916618" y="3962293"/>
                  <a:pt x="8912178" y="3955385"/>
                </a:cubicBezTo>
                <a:cubicBezTo>
                  <a:pt x="8906221" y="3946117"/>
                  <a:pt x="8897550" y="3939006"/>
                  <a:pt x="8889397" y="3931757"/>
                </a:cubicBezTo>
                <a:cubicBezTo>
                  <a:pt x="8869717" y="3914259"/>
                  <a:pt x="8833073" y="3890183"/>
                  <a:pt x="8813463" y="3876623"/>
                </a:cubicBezTo>
                <a:cubicBezTo>
                  <a:pt x="8805869" y="3871372"/>
                  <a:pt x="8797984" y="3866550"/>
                  <a:pt x="8790683" y="3860871"/>
                </a:cubicBezTo>
                <a:cubicBezTo>
                  <a:pt x="8780558" y="3852995"/>
                  <a:pt x="8771041" y="3844199"/>
                  <a:pt x="8760309" y="3837242"/>
                </a:cubicBezTo>
                <a:cubicBezTo>
                  <a:pt x="8719593" y="3810847"/>
                  <a:pt x="8742924" y="3830103"/>
                  <a:pt x="8707155" y="3813613"/>
                </a:cubicBezTo>
                <a:cubicBezTo>
                  <a:pt x="8691639" y="3806461"/>
                  <a:pt x="8677822" y="3795164"/>
                  <a:pt x="8661594" y="3789985"/>
                </a:cubicBezTo>
                <a:cubicBezTo>
                  <a:pt x="8644488" y="3784526"/>
                  <a:pt x="8626158" y="3784734"/>
                  <a:pt x="8608440" y="3782109"/>
                </a:cubicBezTo>
                <a:cubicBezTo>
                  <a:pt x="8600846" y="3779483"/>
                  <a:pt x="8592819" y="3777946"/>
                  <a:pt x="8585660" y="3774233"/>
                </a:cubicBezTo>
                <a:cubicBezTo>
                  <a:pt x="8577497" y="3769999"/>
                  <a:pt x="8571763" y="3760648"/>
                  <a:pt x="8562879" y="3758480"/>
                </a:cubicBezTo>
                <a:cubicBezTo>
                  <a:pt x="8470950" y="3736044"/>
                  <a:pt x="8416658" y="3742728"/>
                  <a:pt x="8319889" y="3742728"/>
                </a:cubicBezTo>
                <a:close/>
                <a:moveTo>
                  <a:pt x="9381567" y="1677923"/>
                </a:moveTo>
                <a:cubicBezTo>
                  <a:pt x="9381799" y="1676877"/>
                  <a:pt x="9381893" y="1677804"/>
                  <a:pt x="9381474" y="1682158"/>
                </a:cubicBezTo>
                <a:lnTo>
                  <a:pt x="9380909" y="1686568"/>
                </a:lnTo>
                <a:lnTo>
                  <a:pt x="9380839" y="1685519"/>
                </a:lnTo>
                <a:cubicBezTo>
                  <a:pt x="9380968" y="1681986"/>
                  <a:pt x="9381336" y="1678969"/>
                  <a:pt x="9381567" y="1677923"/>
                </a:cubicBezTo>
                <a:close/>
                <a:moveTo>
                  <a:pt x="8455378" y="237067"/>
                </a:moveTo>
                <a:lnTo>
                  <a:pt x="7653867" y="248356"/>
                </a:lnTo>
                <a:cubicBezTo>
                  <a:pt x="7641972" y="248677"/>
                  <a:pt x="7631442" y="256375"/>
                  <a:pt x="7620000" y="259644"/>
                </a:cubicBezTo>
                <a:cubicBezTo>
                  <a:pt x="7605082" y="263906"/>
                  <a:pt x="7589762" y="266671"/>
                  <a:pt x="7574844" y="270933"/>
                </a:cubicBezTo>
                <a:cubicBezTo>
                  <a:pt x="7563403" y="274202"/>
                  <a:pt x="7552522" y="279336"/>
                  <a:pt x="7540978" y="282222"/>
                </a:cubicBezTo>
                <a:cubicBezTo>
                  <a:pt x="7498569" y="292824"/>
                  <a:pt x="7486795" y="289316"/>
                  <a:pt x="7450667" y="304800"/>
                </a:cubicBezTo>
                <a:cubicBezTo>
                  <a:pt x="7435199" y="311429"/>
                  <a:pt x="7420979" y="320749"/>
                  <a:pt x="7405511" y="327378"/>
                </a:cubicBezTo>
                <a:cubicBezTo>
                  <a:pt x="7394573" y="332066"/>
                  <a:pt x="7382287" y="333345"/>
                  <a:pt x="7371644" y="338667"/>
                </a:cubicBezTo>
                <a:cubicBezTo>
                  <a:pt x="7273996" y="387490"/>
                  <a:pt x="7356215" y="362279"/>
                  <a:pt x="7270044" y="383822"/>
                </a:cubicBezTo>
                <a:cubicBezTo>
                  <a:pt x="7254992" y="395111"/>
                  <a:pt x="7241225" y="408354"/>
                  <a:pt x="7224889" y="417689"/>
                </a:cubicBezTo>
                <a:cubicBezTo>
                  <a:pt x="7214557" y="423593"/>
                  <a:pt x="7200923" y="422377"/>
                  <a:pt x="7191022" y="428978"/>
                </a:cubicBezTo>
                <a:cubicBezTo>
                  <a:pt x="7177739" y="437834"/>
                  <a:pt x="7169171" y="452331"/>
                  <a:pt x="7157156" y="462844"/>
                </a:cubicBezTo>
                <a:cubicBezTo>
                  <a:pt x="7139023" y="478711"/>
                  <a:pt x="7118844" y="492133"/>
                  <a:pt x="7100711" y="508000"/>
                </a:cubicBezTo>
                <a:cubicBezTo>
                  <a:pt x="7031175" y="568844"/>
                  <a:pt x="7102287" y="518239"/>
                  <a:pt x="7032978" y="564444"/>
                </a:cubicBezTo>
                <a:cubicBezTo>
                  <a:pt x="7025452" y="575733"/>
                  <a:pt x="7018286" y="587271"/>
                  <a:pt x="7010400" y="598311"/>
                </a:cubicBezTo>
                <a:cubicBezTo>
                  <a:pt x="6999464" y="613621"/>
                  <a:pt x="6984947" y="626638"/>
                  <a:pt x="6976533" y="643467"/>
                </a:cubicBezTo>
                <a:cubicBezTo>
                  <a:pt x="6954512" y="687510"/>
                  <a:pt x="6953284" y="721638"/>
                  <a:pt x="6942667" y="767644"/>
                </a:cubicBezTo>
                <a:cubicBezTo>
                  <a:pt x="6935689" y="797880"/>
                  <a:pt x="6920089" y="857956"/>
                  <a:pt x="6920089" y="857956"/>
                </a:cubicBezTo>
                <a:cubicBezTo>
                  <a:pt x="6936417" y="1102869"/>
                  <a:pt x="6925640" y="1108610"/>
                  <a:pt x="6953956" y="1264356"/>
                </a:cubicBezTo>
                <a:cubicBezTo>
                  <a:pt x="6957388" y="1283234"/>
                  <a:pt x="6957451" y="1303266"/>
                  <a:pt x="6965244" y="1320800"/>
                </a:cubicBezTo>
                <a:cubicBezTo>
                  <a:pt x="6972885" y="1337993"/>
                  <a:pt x="6987822" y="1350904"/>
                  <a:pt x="6999111" y="1365956"/>
                </a:cubicBezTo>
                <a:cubicBezTo>
                  <a:pt x="7011709" y="1416349"/>
                  <a:pt x="7027490" y="1507226"/>
                  <a:pt x="7066844" y="1546578"/>
                </a:cubicBezTo>
                <a:lnTo>
                  <a:pt x="7100711" y="1580444"/>
                </a:lnTo>
                <a:cubicBezTo>
                  <a:pt x="7104474" y="1591733"/>
                  <a:pt x="7107013" y="1603507"/>
                  <a:pt x="7112000" y="1614311"/>
                </a:cubicBezTo>
                <a:cubicBezTo>
                  <a:pt x="7145108" y="1686046"/>
                  <a:pt x="7179125" y="1760457"/>
                  <a:pt x="7236178" y="1817511"/>
                </a:cubicBezTo>
                <a:lnTo>
                  <a:pt x="7270044" y="1851378"/>
                </a:lnTo>
                <a:cubicBezTo>
                  <a:pt x="7277916" y="1871058"/>
                  <a:pt x="7283539" y="1885599"/>
                  <a:pt x="7287499" y="1896160"/>
                </a:cubicBezTo>
                <a:lnTo>
                  <a:pt x="7293765" y="1913696"/>
                </a:lnTo>
                <a:lnTo>
                  <a:pt x="7293982" y="1915052"/>
                </a:lnTo>
                <a:cubicBezTo>
                  <a:pt x="7295512" y="1920826"/>
                  <a:pt x="7297400" y="1924587"/>
                  <a:pt x="7294969" y="1917065"/>
                </a:cubicBezTo>
                <a:lnTo>
                  <a:pt x="7293765" y="1913696"/>
                </a:lnTo>
                <a:lnTo>
                  <a:pt x="7292539" y="1906038"/>
                </a:lnTo>
                <a:cubicBezTo>
                  <a:pt x="7292532" y="1897832"/>
                  <a:pt x="7298589" y="1895524"/>
                  <a:pt x="7326489" y="1930400"/>
                </a:cubicBezTo>
                <a:cubicBezTo>
                  <a:pt x="7333923" y="1939692"/>
                  <a:pt x="7331177" y="1954366"/>
                  <a:pt x="7337778" y="1964267"/>
                </a:cubicBezTo>
                <a:cubicBezTo>
                  <a:pt x="7350877" y="1983915"/>
                  <a:pt x="7435870" y="2052345"/>
                  <a:pt x="7439378" y="2054578"/>
                </a:cubicBezTo>
                <a:cubicBezTo>
                  <a:pt x="7456474" y="2065457"/>
                  <a:pt x="7478108" y="2067315"/>
                  <a:pt x="7495822" y="2077156"/>
                </a:cubicBezTo>
                <a:cubicBezTo>
                  <a:pt x="7591021" y="2130044"/>
                  <a:pt x="7483816" y="2101495"/>
                  <a:pt x="7608711" y="2122311"/>
                </a:cubicBezTo>
                <a:cubicBezTo>
                  <a:pt x="7627526" y="2129837"/>
                  <a:pt x="7646182" y="2137774"/>
                  <a:pt x="7665156" y="2144889"/>
                </a:cubicBezTo>
                <a:cubicBezTo>
                  <a:pt x="7996371" y="2269096"/>
                  <a:pt x="8372658" y="2141373"/>
                  <a:pt x="8726311" y="2133600"/>
                </a:cubicBezTo>
                <a:cubicBezTo>
                  <a:pt x="8745126" y="2129837"/>
                  <a:pt x="8764662" y="2128697"/>
                  <a:pt x="8782756" y="2122311"/>
                </a:cubicBezTo>
                <a:cubicBezTo>
                  <a:pt x="8985493" y="2050757"/>
                  <a:pt x="8856670" y="2090715"/>
                  <a:pt x="8963378" y="2043289"/>
                </a:cubicBezTo>
                <a:cubicBezTo>
                  <a:pt x="8981896" y="2035059"/>
                  <a:pt x="9001697" y="2029773"/>
                  <a:pt x="9019822" y="2020711"/>
                </a:cubicBezTo>
                <a:cubicBezTo>
                  <a:pt x="9097781" y="1981731"/>
                  <a:pt x="9004868" y="2010339"/>
                  <a:pt x="9098844" y="1986844"/>
                </a:cubicBezTo>
                <a:cubicBezTo>
                  <a:pt x="9128948" y="1968029"/>
                  <a:pt x="9161435" y="1952577"/>
                  <a:pt x="9189156" y="1930400"/>
                </a:cubicBezTo>
                <a:cubicBezTo>
                  <a:pt x="9254892" y="1877810"/>
                  <a:pt x="9222742" y="1892863"/>
                  <a:pt x="9279467" y="1873956"/>
                </a:cubicBezTo>
                <a:cubicBezTo>
                  <a:pt x="9329360" y="1799113"/>
                  <a:pt x="9270727" y="1882269"/>
                  <a:pt x="9335911" y="1806222"/>
                </a:cubicBezTo>
                <a:cubicBezTo>
                  <a:pt x="9348156" y="1791937"/>
                  <a:pt x="9358489" y="1776119"/>
                  <a:pt x="9369778" y="1761067"/>
                </a:cubicBezTo>
                <a:cubicBezTo>
                  <a:pt x="9373760" y="1737177"/>
                  <a:pt x="9376474" y="1719626"/>
                  <a:pt x="9378298" y="1706960"/>
                </a:cubicBezTo>
                <a:lnTo>
                  <a:pt x="9380909" y="1686568"/>
                </a:lnTo>
                <a:lnTo>
                  <a:pt x="9381551" y="1696208"/>
                </a:lnTo>
                <a:cubicBezTo>
                  <a:pt x="9383736" y="1705532"/>
                  <a:pt x="9391472" y="1706390"/>
                  <a:pt x="9414933" y="1659467"/>
                </a:cubicBezTo>
                <a:cubicBezTo>
                  <a:pt x="9439592" y="1610149"/>
                  <a:pt x="9456675" y="1521467"/>
                  <a:pt x="9471378" y="1467556"/>
                </a:cubicBezTo>
                <a:cubicBezTo>
                  <a:pt x="9474509" y="1456076"/>
                  <a:pt x="9479248" y="1445087"/>
                  <a:pt x="9482667" y="1433689"/>
                </a:cubicBezTo>
                <a:cubicBezTo>
                  <a:pt x="9490539" y="1407450"/>
                  <a:pt x="9497718" y="1381008"/>
                  <a:pt x="9505244" y="1354667"/>
                </a:cubicBezTo>
                <a:cubicBezTo>
                  <a:pt x="9527681" y="1152739"/>
                  <a:pt x="9523596" y="1233450"/>
                  <a:pt x="9505244" y="903111"/>
                </a:cubicBezTo>
                <a:cubicBezTo>
                  <a:pt x="9504902" y="896952"/>
                  <a:pt x="9487298" y="812317"/>
                  <a:pt x="9482667" y="801511"/>
                </a:cubicBezTo>
                <a:cubicBezTo>
                  <a:pt x="9477322" y="789040"/>
                  <a:pt x="9467615" y="778933"/>
                  <a:pt x="9460089" y="767644"/>
                </a:cubicBezTo>
                <a:cubicBezTo>
                  <a:pt x="9436213" y="672143"/>
                  <a:pt x="9468738" y="769328"/>
                  <a:pt x="9414933" y="688622"/>
                </a:cubicBezTo>
                <a:cubicBezTo>
                  <a:pt x="9408332" y="678721"/>
                  <a:pt x="9408965" y="665399"/>
                  <a:pt x="9403644" y="654756"/>
                </a:cubicBezTo>
                <a:cubicBezTo>
                  <a:pt x="9397576" y="642621"/>
                  <a:pt x="9387134" y="633024"/>
                  <a:pt x="9381067" y="620889"/>
                </a:cubicBezTo>
                <a:cubicBezTo>
                  <a:pt x="9375745" y="610246"/>
                  <a:pt x="9376379" y="596923"/>
                  <a:pt x="9369778" y="587022"/>
                </a:cubicBezTo>
                <a:cubicBezTo>
                  <a:pt x="9360922" y="573739"/>
                  <a:pt x="9348032" y="563546"/>
                  <a:pt x="9335911" y="553156"/>
                </a:cubicBezTo>
                <a:cubicBezTo>
                  <a:pt x="9306653" y="528077"/>
                  <a:pt x="9252176" y="493569"/>
                  <a:pt x="9223022" y="474133"/>
                </a:cubicBezTo>
                <a:cubicBezTo>
                  <a:pt x="9211733" y="466607"/>
                  <a:pt x="9200010" y="459696"/>
                  <a:pt x="9189156" y="451556"/>
                </a:cubicBezTo>
                <a:cubicBezTo>
                  <a:pt x="9174104" y="440267"/>
                  <a:pt x="9159955" y="427661"/>
                  <a:pt x="9144000" y="417689"/>
                </a:cubicBezTo>
                <a:cubicBezTo>
                  <a:pt x="9083469" y="379857"/>
                  <a:pt x="9118155" y="407456"/>
                  <a:pt x="9064978" y="383822"/>
                </a:cubicBezTo>
                <a:cubicBezTo>
                  <a:pt x="9041911" y="373570"/>
                  <a:pt x="9021371" y="357379"/>
                  <a:pt x="8997244" y="349956"/>
                </a:cubicBezTo>
                <a:cubicBezTo>
                  <a:pt x="8971813" y="342131"/>
                  <a:pt x="8944563" y="342430"/>
                  <a:pt x="8918222" y="338667"/>
                </a:cubicBezTo>
                <a:cubicBezTo>
                  <a:pt x="8906933" y="334904"/>
                  <a:pt x="8894999" y="332700"/>
                  <a:pt x="8884356" y="327378"/>
                </a:cubicBezTo>
                <a:cubicBezTo>
                  <a:pt x="8872221" y="321310"/>
                  <a:pt x="8863696" y="307908"/>
                  <a:pt x="8850489" y="304800"/>
                </a:cubicBezTo>
                <a:cubicBezTo>
                  <a:pt x="8713822" y="272643"/>
                  <a:pt x="8633107" y="282222"/>
                  <a:pt x="8489244" y="282222"/>
                </a:cubicBezTo>
                <a:close/>
                <a:moveTo>
                  <a:pt x="0" y="0"/>
                </a:moveTo>
                <a:lnTo>
                  <a:pt x="5057422" y="0"/>
                </a:lnTo>
                <a:cubicBezTo>
                  <a:pt x="4809531" y="0"/>
                  <a:pt x="4608577" y="176898"/>
                  <a:pt x="4608577" y="395112"/>
                </a:cubicBezTo>
                <a:cubicBezTo>
                  <a:pt x="4608577" y="613326"/>
                  <a:pt x="4809531" y="790224"/>
                  <a:pt x="5057422" y="790224"/>
                </a:cubicBezTo>
                <a:cubicBezTo>
                  <a:pt x="5305313" y="790224"/>
                  <a:pt x="5506268" y="613326"/>
                  <a:pt x="5506268" y="395112"/>
                </a:cubicBezTo>
                <a:cubicBezTo>
                  <a:pt x="5506268" y="176898"/>
                  <a:pt x="5305313" y="0"/>
                  <a:pt x="5057422" y="0"/>
                </a:cubicBez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文本框 13"/>
          <p:cNvSpPr txBox="1"/>
          <p:nvPr/>
        </p:nvSpPr>
        <p:spPr>
          <a:xfrm>
            <a:off x="3848042" y="332703"/>
            <a:ext cx="3412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zh-CN" sz="5400" b="1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blurRad="12700" dist="38100" dir="2700000" algn="tl" rotWithShape="0">
                    <a:prstClr val="black"/>
                  </a:outerShdw>
                </a:effectLst>
                <a:latin typeface="+mj-lt"/>
                <a:ea typeface="+mj-ea"/>
                <a:cs typeface="+mn-ea"/>
                <a:sym typeface="+mn-lt"/>
              </a:rPr>
              <a:t>AGENDA</a:t>
            </a:r>
            <a:endParaRPr lang="zh-CN" altLang="en-US" sz="5400" b="1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blurRad="12700" dist="38100" dir="2700000" algn="tl" rotWithShape="0">
                  <a:prstClr val="black"/>
                </a:outerShdw>
              </a:effectLst>
              <a:latin typeface="+mj-lt"/>
              <a:ea typeface="+mj-ea"/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7134555" y="1519802"/>
            <a:ext cx="2443358" cy="653709"/>
            <a:chOff x="7134555" y="1221958"/>
            <a:chExt cx="2443358" cy="653709"/>
          </a:xfrm>
        </p:grpSpPr>
        <p:sp>
          <p:nvSpPr>
            <p:cNvPr id="16" name="TextBox 7"/>
            <p:cNvSpPr txBox="1"/>
            <p:nvPr/>
          </p:nvSpPr>
          <p:spPr bwMode="auto">
            <a:xfrm>
              <a:off x="8001965" y="1221958"/>
              <a:ext cx="129394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CN" sz="2000" kern="0" dirty="0">
                  <a:gradFill>
                    <a:gsLst>
                      <a:gs pos="66000">
                        <a:srgbClr val="FFD597"/>
                      </a:gs>
                      <a:gs pos="40000">
                        <a:srgbClr val="D7F01E"/>
                      </a:gs>
                      <a:gs pos="83000">
                        <a:srgbClr val="7FD21A"/>
                      </a:gs>
                      <a:gs pos="17000">
                        <a:srgbClr val="FFD498"/>
                      </a:gs>
                    </a:gsLst>
                    <a:lin ang="5400000" scaled="0"/>
                  </a:gradFill>
                  <a:effectLst>
                    <a:outerShdw blurRad="12700" dist="38100" dir="2700000" algn="tl" rotWithShape="0">
                      <a:prstClr val="black"/>
                    </a:outerShdw>
                  </a:effectLst>
                  <a:latin typeface="+mj-lt"/>
                  <a:ea typeface="+mj-ea"/>
                  <a:cs typeface="+mn-ea"/>
                  <a:sym typeface="+mn-lt"/>
                </a:rPr>
                <a:t>ROTINA</a:t>
              </a:r>
              <a:endParaRPr lang="zh-CN" altLang="en-US" sz="2000" kern="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blurRad="12700" dist="38100" dir="2700000" algn="tl" rotWithShape="0">
                    <a:prstClr val="black"/>
                  </a:outerShdw>
                </a:effectLst>
                <a:latin typeface="+mj-lt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7" name="TextBox 8"/>
            <p:cNvSpPr txBox="1"/>
            <p:nvPr/>
          </p:nvSpPr>
          <p:spPr bwMode="auto">
            <a:xfrm>
              <a:off x="8014665" y="1541644"/>
              <a:ext cx="1563248" cy="3177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65" kern="0" dirty="0" err="1">
                  <a:gradFill>
                    <a:gsLst>
                      <a:gs pos="66000">
                        <a:srgbClr val="FFD597"/>
                      </a:gs>
                      <a:gs pos="40000">
                        <a:srgbClr val="D7F01E"/>
                      </a:gs>
                      <a:gs pos="83000">
                        <a:srgbClr val="7FD21A"/>
                      </a:gs>
                      <a:gs pos="17000">
                        <a:srgbClr val="FFD498"/>
                      </a:gs>
                    </a:gsLst>
                    <a:lin ang="5400000" scaled="0"/>
                  </a:gradFill>
                  <a:effectLst>
                    <a:outerShdw blurRad="12700" dist="38100" dir="2700000" algn="tl" rotWithShape="0">
                      <a:prstClr val="black"/>
                    </a:outerShdw>
                  </a:effectLst>
                  <a:latin typeface="+mj-lt"/>
                  <a:ea typeface="+mj-ea"/>
                  <a:cs typeface="+mn-ea"/>
                  <a:sym typeface="+mn-lt"/>
                </a:rPr>
                <a:t>CALENDÁRIO</a:t>
              </a:r>
              <a:endParaRPr lang="zh-CN" altLang="en-US" sz="1465" kern="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blurRad="12700" dist="38100" dir="2700000" algn="tl" rotWithShape="0">
                    <a:prstClr val="black"/>
                  </a:outerShdw>
                </a:effectLst>
                <a:latin typeface="+mj-lt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8" name="TextBox 15"/>
            <p:cNvSpPr txBox="1">
              <a:spLocks noChangeArrowheads="1"/>
            </p:cNvSpPr>
            <p:nvPr/>
          </p:nvSpPr>
          <p:spPr bwMode="auto">
            <a:xfrm>
              <a:off x="7134555" y="1290892"/>
              <a:ext cx="732893" cy="5847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3200" dirty="0">
                  <a:gradFill>
                    <a:gsLst>
                      <a:gs pos="66000">
                        <a:srgbClr val="FFD597"/>
                      </a:gs>
                      <a:gs pos="40000">
                        <a:srgbClr val="D7F01E"/>
                      </a:gs>
                      <a:gs pos="83000">
                        <a:srgbClr val="7FD21A"/>
                      </a:gs>
                      <a:gs pos="17000">
                        <a:srgbClr val="FFD498"/>
                      </a:gs>
                    </a:gsLst>
                    <a:lin ang="5400000" scaled="0"/>
                  </a:gradFill>
                  <a:effectLst>
                    <a:outerShdw blurRad="12700" dist="38100" dir="2700000" algn="tl" rotWithShape="0">
                      <a:prstClr val="black"/>
                    </a:outerShdw>
                  </a:effectLst>
                  <a:latin typeface="+mj-lt"/>
                  <a:ea typeface="+mj-ea"/>
                  <a:cs typeface="+mn-ea"/>
                  <a:sym typeface="+mn-lt"/>
                </a:rPr>
                <a:t>01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134555" y="2621463"/>
            <a:ext cx="1945932" cy="685459"/>
            <a:chOff x="7134555" y="2342628"/>
            <a:chExt cx="1945932" cy="685459"/>
          </a:xfrm>
        </p:grpSpPr>
        <p:sp>
          <p:nvSpPr>
            <p:cNvPr id="20" name="TextBox 11"/>
            <p:cNvSpPr txBox="1"/>
            <p:nvPr/>
          </p:nvSpPr>
          <p:spPr bwMode="auto">
            <a:xfrm>
              <a:off x="7999742" y="2342628"/>
              <a:ext cx="1080745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zh-CN" sz="2000" dirty="0">
                  <a:gradFill>
                    <a:gsLst>
                      <a:gs pos="66000">
                        <a:srgbClr val="FFD597"/>
                      </a:gs>
                      <a:gs pos="40000">
                        <a:srgbClr val="D7F01E"/>
                      </a:gs>
                      <a:gs pos="83000">
                        <a:srgbClr val="7FD21A"/>
                      </a:gs>
                      <a:gs pos="17000">
                        <a:srgbClr val="FFD498"/>
                      </a:gs>
                    </a:gsLst>
                    <a:lin ang="5400000" scaled="0"/>
                  </a:gradFill>
                  <a:effectLst>
                    <a:outerShdw blurRad="12700" dist="38100" dir="2700000" algn="tl" rotWithShape="0">
                      <a:prstClr val="black"/>
                    </a:outerShdw>
                  </a:effectLst>
                  <a:latin typeface="+mj-lt"/>
                  <a:ea typeface="+mj-ea"/>
                  <a:cs typeface="+mn-ea"/>
                  <a:sym typeface="+mn-lt"/>
                </a:rPr>
                <a:t>VÍDEO</a:t>
              </a:r>
              <a:endParaRPr lang="zh-CN" altLang="en-US" sz="20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blurRad="12700" dist="38100" dir="2700000" algn="tl" rotWithShape="0">
                    <a:prstClr val="black"/>
                  </a:outerShdw>
                </a:effectLst>
                <a:latin typeface="+mj-lt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2" name="TextBox 16"/>
            <p:cNvSpPr txBox="1">
              <a:spLocks noChangeArrowheads="1"/>
            </p:cNvSpPr>
            <p:nvPr/>
          </p:nvSpPr>
          <p:spPr bwMode="auto">
            <a:xfrm>
              <a:off x="7134555" y="2443312"/>
              <a:ext cx="732893" cy="5847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3200" dirty="0">
                  <a:gradFill>
                    <a:gsLst>
                      <a:gs pos="66000">
                        <a:srgbClr val="FFD597"/>
                      </a:gs>
                      <a:gs pos="40000">
                        <a:srgbClr val="D7F01E"/>
                      </a:gs>
                      <a:gs pos="83000">
                        <a:srgbClr val="7FD21A"/>
                      </a:gs>
                      <a:gs pos="17000">
                        <a:srgbClr val="FFD498"/>
                      </a:gs>
                    </a:gsLst>
                    <a:lin ang="5400000" scaled="0"/>
                  </a:gradFill>
                  <a:effectLst>
                    <a:outerShdw blurRad="12700" dist="38100" dir="2700000" algn="tl" rotWithShape="0">
                      <a:prstClr val="black"/>
                    </a:outerShdw>
                  </a:effectLst>
                  <a:latin typeface="+mj-lt"/>
                  <a:ea typeface="+mj-ea"/>
                  <a:cs typeface="+mn-ea"/>
                  <a:sym typeface="+mn-lt"/>
                </a:rPr>
                <a:t>02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134555" y="3754874"/>
            <a:ext cx="2308156" cy="641009"/>
            <a:chOff x="7134555" y="3458853"/>
            <a:chExt cx="2308156" cy="641009"/>
          </a:xfrm>
        </p:grpSpPr>
        <p:sp>
          <p:nvSpPr>
            <p:cNvPr id="24" name="TextBox 9"/>
            <p:cNvSpPr txBox="1"/>
            <p:nvPr/>
          </p:nvSpPr>
          <p:spPr bwMode="auto">
            <a:xfrm>
              <a:off x="7959737" y="3458853"/>
              <a:ext cx="742511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zh-CN" sz="2000" dirty="0" err="1">
                  <a:gradFill>
                    <a:gsLst>
                      <a:gs pos="66000">
                        <a:srgbClr val="FFD597"/>
                      </a:gs>
                      <a:gs pos="40000">
                        <a:srgbClr val="D7F01E"/>
                      </a:gs>
                      <a:gs pos="83000">
                        <a:srgbClr val="7FD21A"/>
                      </a:gs>
                      <a:gs pos="17000">
                        <a:srgbClr val="FFD498"/>
                      </a:gs>
                    </a:gsLst>
                    <a:lin ang="5400000" scaled="0"/>
                  </a:gradFill>
                  <a:effectLst>
                    <a:outerShdw blurRad="12700" dist="38100" dir="2700000" algn="tl" rotWithShape="0">
                      <a:prstClr val="black"/>
                    </a:outerShdw>
                  </a:effectLst>
                  <a:latin typeface="+mj-lt"/>
                  <a:ea typeface="+mj-ea"/>
                  <a:cs typeface="+mn-ea"/>
                  <a:sym typeface="+mn-lt"/>
                </a:rPr>
                <a:t>PPT</a:t>
              </a:r>
              <a:endParaRPr lang="zh-CN" altLang="en-US" sz="20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blurRad="12700" dist="38100" dir="2700000" algn="tl" rotWithShape="0">
                    <a:prstClr val="black"/>
                  </a:outerShdw>
                </a:effectLst>
                <a:latin typeface="+mj-lt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5" name="TextBox 10"/>
            <p:cNvSpPr txBox="1"/>
            <p:nvPr/>
          </p:nvSpPr>
          <p:spPr bwMode="auto">
            <a:xfrm>
              <a:off x="7972437" y="3752222"/>
              <a:ext cx="1470274" cy="3177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65" kern="0" dirty="0" err="1">
                  <a:gradFill>
                    <a:gsLst>
                      <a:gs pos="66000">
                        <a:srgbClr val="FFD597"/>
                      </a:gs>
                      <a:gs pos="40000">
                        <a:srgbClr val="D7F01E"/>
                      </a:gs>
                      <a:gs pos="83000">
                        <a:srgbClr val="7FD21A"/>
                      </a:gs>
                      <a:gs pos="17000">
                        <a:srgbClr val="FFD498"/>
                      </a:gs>
                    </a:gsLst>
                    <a:lin ang="5400000" scaled="0"/>
                  </a:gradFill>
                  <a:effectLst>
                    <a:outerShdw blurRad="12700" dist="38100" dir="2700000" algn="tl" rotWithShape="0">
                      <a:prstClr val="black"/>
                    </a:outerShdw>
                  </a:effectLst>
                  <a:latin typeface="+mj-lt"/>
                  <a:ea typeface="+mj-ea"/>
                  <a:cs typeface="+mn-ea"/>
                  <a:sym typeface="+mn-lt"/>
                </a:rPr>
                <a:t>ATIVIDADES</a:t>
              </a:r>
              <a:endParaRPr lang="zh-CN" altLang="en-US" sz="1465" kern="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blurRad="12700" dist="38100" dir="2700000" algn="tl" rotWithShape="0">
                    <a:prstClr val="black"/>
                  </a:outerShdw>
                </a:effectLst>
                <a:latin typeface="+mj-lt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6" name="TextBox 17"/>
            <p:cNvSpPr txBox="1">
              <a:spLocks noChangeArrowheads="1"/>
            </p:cNvSpPr>
            <p:nvPr/>
          </p:nvSpPr>
          <p:spPr bwMode="auto">
            <a:xfrm>
              <a:off x="7134555" y="3515087"/>
              <a:ext cx="732893" cy="5847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3200" dirty="0">
                  <a:gradFill>
                    <a:gsLst>
                      <a:gs pos="66000">
                        <a:srgbClr val="FFD597"/>
                      </a:gs>
                      <a:gs pos="40000">
                        <a:srgbClr val="D7F01E"/>
                      </a:gs>
                      <a:gs pos="83000">
                        <a:srgbClr val="7FD21A"/>
                      </a:gs>
                      <a:gs pos="17000">
                        <a:srgbClr val="FFD498"/>
                      </a:gs>
                    </a:gsLst>
                    <a:lin ang="5400000" scaled="0"/>
                  </a:gradFill>
                  <a:effectLst>
                    <a:outerShdw blurRad="12700" dist="38100" dir="2700000" algn="tl" rotWithShape="0">
                      <a:prstClr val="black"/>
                    </a:outerShdw>
                  </a:effectLst>
                  <a:latin typeface="+mj-lt"/>
                  <a:ea typeface="+mj-ea"/>
                  <a:cs typeface="+mn-ea"/>
                  <a:sym typeface="+mn-lt"/>
                </a:rPr>
                <a:t>03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134555" y="4843836"/>
            <a:ext cx="3408428" cy="634659"/>
            <a:chOff x="7134555" y="4581428"/>
            <a:chExt cx="3408428" cy="634659"/>
          </a:xfrm>
        </p:grpSpPr>
        <p:sp>
          <p:nvSpPr>
            <p:cNvPr id="28" name="TextBox 13"/>
            <p:cNvSpPr txBox="1"/>
            <p:nvPr/>
          </p:nvSpPr>
          <p:spPr bwMode="auto">
            <a:xfrm>
              <a:off x="7995615" y="4581428"/>
              <a:ext cx="1984582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zh-CN" sz="2000" dirty="0">
                  <a:gradFill>
                    <a:gsLst>
                      <a:gs pos="66000">
                        <a:srgbClr val="FFD597"/>
                      </a:gs>
                      <a:gs pos="40000">
                        <a:srgbClr val="D7F01E"/>
                      </a:gs>
                      <a:gs pos="83000">
                        <a:srgbClr val="7FD21A"/>
                      </a:gs>
                      <a:gs pos="17000">
                        <a:srgbClr val="FFD498"/>
                      </a:gs>
                    </a:gsLst>
                    <a:lin ang="5400000" scaled="0"/>
                  </a:gradFill>
                  <a:effectLst>
                    <a:outerShdw blurRad="12700" dist="38100" dir="2700000" algn="tl" rotWithShape="0">
                      <a:prstClr val="black"/>
                    </a:outerShdw>
                  </a:effectLst>
                  <a:latin typeface="+mj-lt"/>
                  <a:ea typeface="+mj-ea"/>
                  <a:cs typeface="+mn-ea"/>
                  <a:sym typeface="+mn-lt"/>
                </a:rPr>
                <a:t>CONCLUSÃO</a:t>
              </a:r>
              <a:endParaRPr lang="zh-CN" altLang="en-US" sz="20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blurRad="12700" dist="38100" dir="2700000" algn="tl" rotWithShape="0">
                    <a:prstClr val="black"/>
                  </a:outerShdw>
                </a:effectLst>
                <a:latin typeface="+mj-lt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9" name="TextBox 14"/>
            <p:cNvSpPr txBox="1"/>
            <p:nvPr/>
          </p:nvSpPr>
          <p:spPr bwMode="auto">
            <a:xfrm>
              <a:off x="8008315" y="4872257"/>
              <a:ext cx="2534668" cy="3177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65" kern="0" dirty="0">
                  <a:gradFill>
                    <a:gsLst>
                      <a:gs pos="66000">
                        <a:srgbClr val="FFD597"/>
                      </a:gs>
                      <a:gs pos="40000">
                        <a:srgbClr val="D7F01E"/>
                      </a:gs>
                      <a:gs pos="83000">
                        <a:srgbClr val="7FD21A"/>
                      </a:gs>
                      <a:gs pos="17000">
                        <a:srgbClr val="FFD498"/>
                      </a:gs>
                    </a:gsLst>
                    <a:lin ang="5400000" scaled="0"/>
                  </a:gradFill>
                  <a:effectLst>
                    <a:outerShdw blurRad="12700" dist="38100" dir="2700000" algn="tl" rotWithShape="0">
                      <a:prstClr val="black"/>
                    </a:outerShdw>
                  </a:effectLst>
                  <a:latin typeface="+mj-lt"/>
                  <a:ea typeface="+mj-ea"/>
                  <a:cs typeface="+mn-ea"/>
                  <a:sym typeface="+mn-lt"/>
                </a:rPr>
                <a:t>CAIXA DE </a:t>
              </a:r>
              <a:r>
                <a:rPr lang="en-US" altLang="zh-CN" sz="1465" kern="0" dirty="0" err="1">
                  <a:gradFill>
                    <a:gsLst>
                      <a:gs pos="66000">
                        <a:srgbClr val="FFD597"/>
                      </a:gs>
                      <a:gs pos="40000">
                        <a:srgbClr val="D7F01E"/>
                      </a:gs>
                      <a:gs pos="83000">
                        <a:srgbClr val="7FD21A"/>
                      </a:gs>
                      <a:gs pos="17000">
                        <a:srgbClr val="FFD498"/>
                      </a:gs>
                    </a:gsLst>
                    <a:lin ang="5400000" scaled="0"/>
                  </a:gradFill>
                  <a:effectLst>
                    <a:outerShdw blurRad="12700" dist="38100" dir="2700000" algn="tl" rotWithShape="0">
                      <a:prstClr val="black"/>
                    </a:outerShdw>
                  </a:effectLst>
                  <a:latin typeface="+mj-lt"/>
                  <a:ea typeface="+mj-ea"/>
                  <a:cs typeface="+mn-ea"/>
                  <a:sym typeface="+mn-lt"/>
                </a:rPr>
                <a:t>ATIVIDADES</a:t>
              </a:r>
              <a:endParaRPr lang="zh-CN" altLang="en-US" sz="1465" kern="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blurRad="12700" dist="38100" dir="2700000" algn="tl" rotWithShape="0">
                    <a:prstClr val="black"/>
                  </a:outerShdw>
                </a:effectLst>
                <a:latin typeface="+mj-lt"/>
                <a:ea typeface="+mj-ea"/>
                <a:cs typeface="+mn-ea"/>
                <a:sym typeface="+mn-lt"/>
              </a:endParaRPr>
            </a:p>
          </p:txBody>
        </p:sp>
        <p:sp>
          <p:nvSpPr>
            <p:cNvPr id="30" name="TextBox 18"/>
            <p:cNvSpPr txBox="1">
              <a:spLocks noChangeArrowheads="1"/>
            </p:cNvSpPr>
            <p:nvPr/>
          </p:nvSpPr>
          <p:spPr bwMode="auto">
            <a:xfrm>
              <a:off x="7134555" y="4631312"/>
              <a:ext cx="732893" cy="5847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3200" dirty="0">
                  <a:gradFill>
                    <a:gsLst>
                      <a:gs pos="66000">
                        <a:srgbClr val="FFD597"/>
                      </a:gs>
                      <a:gs pos="40000">
                        <a:srgbClr val="D7F01E"/>
                      </a:gs>
                      <a:gs pos="83000">
                        <a:srgbClr val="7FD21A"/>
                      </a:gs>
                      <a:gs pos="17000">
                        <a:srgbClr val="FFD498"/>
                      </a:gs>
                    </a:gsLst>
                    <a:lin ang="5400000" scaled="0"/>
                  </a:gradFill>
                  <a:effectLst>
                    <a:outerShdw blurRad="12700" dist="38100" dir="2700000" algn="tl" rotWithShape="0">
                      <a:prstClr val="black"/>
                    </a:outerShdw>
                  </a:effectLst>
                  <a:latin typeface="+mj-lt"/>
                  <a:ea typeface="+mj-ea"/>
                  <a:cs typeface="+mn-ea"/>
                  <a:sym typeface="+mn-lt"/>
                </a:rPr>
                <a:t>04</a:t>
              </a:r>
            </a:p>
          </p:txBody>
        </p:sp>
      </p:grpSp>
      <p:sp>
        <p:nvSpPr>
          <p:cNvPr id="23" name="文本框 11">
            <a:extLst>
              <a:ext uri="{FF2B5EF4-FFF2-40B4-BE49-F238E27FC236}">
                <a16:creationId xmlns:a16="http://schemas.microsoft.com/office/drawing/2014/main" id="{D15468E4-C9A3-4CFB-A401-7A1EFAF17032}"/>
              </a:ext>
            </a:extLst>
          </p:cNvPr>
          <p:cNvSpPr txBox="1"/>
          <p:nvPr/>
        </p:nvSpPr>
        <p:spPr>
          <a:xfrm>
            <a:off x="4770120" y="6324600"/>
            <a:ext cx="355092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90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0"/>
          <a:stretch>
            <a:fillRect/>
          </a:stretch>
        </p:blipFill>
        <p:spPr>
          <a:xfrm>
            <a:off x="378799" y="104276"/>
            <a:ext cx="806790" cy="912827"/>
          </a:xfrm>
          <a:custGeom>
            <a:avLst/>
            <a:gdLst>
              <a:gd name="connsiteX0" fmla="*/ 0 w 4798568"/>
              <a:gd name="connsiteY0" fmla="*/ 0 h 5429250"/>
              <a:gd name="connsiteX1" fmla="*/ 4798568 w 4798568"/>
              <a:gd name="connsiteY1" fmla="*/ 0 h 5429250"/>
              <a:gd name="connsiteX2" fmla="*/ 4798568 w 4798568"/>
              <a:gd name="connsiteY2" fmla="*/ 5429250 h 5429250"/>
              <a:gd name="connsiteX3" fmla="*/ 0 w 4798568"/>
              <a:gd name="connsiteY3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568" h="5429250">
                <a:moveTo>
                  <a:pt x="0" y="0"/>
                </a:moveTo>
                <a:lnTo>
                  <a:pt x="4798568" y="0"/>
                </a:lnTo>
                <a:lnTo>
                  <a:pt x="4798568" y="5429250"/>
                </a:lnTo>
                <a:lnTo>
                  <a:pt x="0" y="5429250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135" y="5287646"/>
            <a:ext cx="806791" cy="1462713"/>
          </a:xfrm>
          <a:prstGeom prst="rect">
            <a:avLst/>
          </a:prstGeom>
        </p:spPr>
      </p:pic>
      <p:sp>
        <p:nvSpPr>
          <p:cNvPr id="12" name="文本框 24">
            <a:extLst>
              <a:ext uri="{FF2B5EF4-FFF2-40B4-BE49-F238E27FC236}">
                <a16:creationId xmlns:a16="http://schemas.microsoft.com/office/drawing/2014/main" id="{B2C90B92-8C14-4E88-922E-D9C59B672463}"/>
              </a:ext>
            </a:extLst>
          </p:cNvPr>
          <p:cNvSpPr txBox="1"/>
          <p:nvPr/>
        </p:nvSpPr>
        <p:spPr>
          <a:xfrm>
            <a:off x="1261919" y="308596"/>
            <a:ext cx="2172198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PERCEPÇÃO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5CF63C9-3B75-4B73-944E-936C78791F34}"/>
              </a:ext>
            </a:extLst>
          </p:cNvPr>
          <p:cNvSpPr/>
          <p:nvPr/>
        </p:nvSpPr>
        <p:spPr>
          <a:xfrm>
            <a:off x="8421141" y="1123577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0" name="Botão de ação: Som 9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935AD805-D967-4A8F-A9F9-F24B7D261510}"/>
              </a:ext>
            </a:extLst>
          </p:cNvPr>
          <p:cNvSpPr/>
          <p:nvPr/>
        </p:nvSpPr>
        <p:spPr>
          <a:xfrm>
            <a:off x="7371884" y="1310668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Botão de ação: Som 10">
            <a:hlinkClick r:id="" action="ppaction://noaction" highlightClick="1">
              <a:snd r:embed="rId6" name="explode.wav"/>
            </a:hlinkClick>
            <a:extLst>
              <a:ext uri="{FF2B5EF4-FFF2-40B4-BE49-F238E27FC236}">
                <a16:creationId xmlns:a16="http://schemas.microsoft.com/office/drawing/2014/main" id="{B251C906-E45F-4E8A-83FC-3CC749582F36}"/>
              </a:ext>
            </a:extLst>
          </p:cNvPr>
          <p:cNvSpPr/>
          <p:nvPr/>
        </p:nvSpPr>
        <p:spPr>
          <a:xfrm>
            <a:off x="6570099" y="6022367"/>
            <a:ext cx="430542" cy="407531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712EE4D-3191-4DFB-A514-11194067A5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374" t="17200" r="43300" b="35866"/>
          <a:stretch/>
        </p:blipFill>
        <p:spPr>
          <a:xfrm>
            <a:off x="1572814" y="1218393"/>
            <a:ext cx="5056585" cy="5070991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003F791-3E99-4E63-9EF4-B9F4085506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350" t="34380" r="58000" b="53312"/>
          <a:stretch/>
        </p:blipFill>
        <p:spPr>
          <a:xfrm>
            <a:off x="2293611" y="1480354"/>
            <a:ext cx="1501149" cy="133599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A319324-A1B7-4B24-BC9D-158CE7648B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350" t="34380" r="58000" b="53312"/>
          <a:stretch/>
        </p:blipFill>
        <p:spPr>
          <a:xfrm>
            <a:off x="9203962" y="4811093"/>
            <a:ext cx="1501149" cy="1335998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F225201-7B67-4B22-93F0-02536D6C88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170" t="35267" r="47180" b="52425"/>
          <a:stretch/>
        </p:blipFill>
        <p:spPr>
          <a:xfrm>
            <a:off x="9147813" y="710909"/>
            <a:ext cx="1501149" cy="1335998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E11A6C5-9D68-401C-B159-C19CD0D945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20" t="55505" r="47130" b="32187"/>
          <a:stretch/>
        </p:blipFill>
        <p:spPr>
          <a:xfrm>
            <a:off x="9165310" y="2719700"/>
            <a:ext cx="1501149" cy="1335998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9960C865-8275-4356-AB51-23F1258982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170" t="35267" r="47180" b="52425"/>
          <a:stretch/>
        </p:blipFill>
        <p:spPr>
          <a:xfrm>
            <a:off x="4398865" y="1480354"/>
            <a:ext cx="1501149" cy="1335998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9CEFE7A1-B154-4B80-9387-0EF33D2867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20" t="55505" r="47130" b="32187"/>
          <a:stretch/>
        </p:blipFill>
        <p:spPr>
          <a:xfrm>
            <a:off x="4437959" y="3759237"/>
            <a:ext cx="1501149" cy="1335998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F1639850-F748-417A-805D-8A33A583592D}"/>
              </a:ext>
            </a:extLst>
          </p:cNvPr>
          <p:cNvSpPr/>
          <p:nvPr/>
        </p:nvSpPr>
        <p:spPr>
          <a:xfrm>
            <a:off x="8379956" y="2719700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E1E7B0FD-4DCE-4EE8-9F0C-1D40EC8B279F}"/>
              </a:ext>
            </a:extLst>
          </p:cNvPr>
          <p:cNvSpPr/>
          <p:nvPr/>
        </p:nvSpPr>
        <p:spPr>
          <a:xfrm>
            <a:off x="8360719" y="4829346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7" name="Botão de ação: Som 6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A756F3AA-E720-4E1B-89AB-13FCE29009E6}"/>
              </a:ext>
            </a:extLst>
          </p:cNvPr>
          <p:cNvSpPr/>
          <p:nvPr/>
        </p:nvSpPr>
        <p:spPr>
          <a:xfrm>
            <a:off x="11411712" y="6022367"/>
            <a:ext cx="448056" cy="533881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2DC9DA-0E3E-40EA-BF7E-4DB7463CE476}"/>
              </a:ext>
            </a:extLst>
          </p:cNvPr>
          <p:cNvSpPr/>
          <p:nvPr/>
        </p:nvSpPr>
        <p:spPr>
          <a:xfrm>
            <a:off x="1887466" y="251789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F3C53069-B380-4696-8E17-B54908CC4327}"/>
              </a:ext>
            </a:extLst>
          </p:cNvPr>
          <p:cNvSpPr/>
          <p:nvPr/>
        </p:nvSpPr>
        <p:spPr>
          <a:xfrm>
            <a:off x="4135714" y="271970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DA68AFB-0A83-4C9D-92EF-D9AB2F6991EF}"/>
              </a:ext>
            </a:extLst>
          </p:cNvPr>
          <p:cNvSpPr/>
          <p:nvPr/>
        </p:nvSpPr>
        <p:spPr>
          <a:xfrm>
            <a:off x="4066717" y="4915981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1D59D33-96E0-4A39-88C4-0022E08B7737}"/>
              </a:ext>
            </a:extLst>
          </p:cNvPr>
          <p:cNvSpPr/>
          <p:nvPr/>
        </p:nvSpPr>
        <p:spPr>
          <a:xfrm>
            <a:off x="1641893" y="6038120"/>
            <a:ext cx="4928206" cy="1880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文本框 11">
            <a:extLst>
              <a:ext uri="{FF2B5EF4-FFF2-40B4-BE49-F238E27FC236}">
                <a16:creationId xmlns:a16="http://schemas.microsoft.com/office/drawing/2014/main" id="{AA85BE85-B956-4BC4-A40B-616556ECFCB0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510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146" y="4627146"/>
            <a:ext cx="2230854" cy="2230854"/>
          </a:xfrm>
          <a:prstGeom prst="rect">
            <a:avLst/>
          </a:prstGeom>
        </p:spPr>
      </p:pic>
      <p:pic>
        <p:nvPicPr>
          <p:cNvPr id="2050" name="Picture 2" descr="Papai Noel, St Nicholas, Engraçado">
            <a:extLst>
              <a:ext uri="{FF2B5EF4-FFF2-40B4-BE49-F238E27FC236}">
                <a16:creationId xmlns:a16="http://schemas.microsoft.com/office/drawing/2014/main" id="{BBEFF3B7-5BC2-4BEA-B462-2FD06B95C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21" y="5241812"/>
            <a:ext cx="1378477" cy="14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CC8568E-8F6F-4694-98B7-0FE7B30C9C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75" t="29190" r="50000" b="40267"/>
          <a:stretch/>
        </p:blipFill>
        <p:spPr>
          <a:xfrm>
            <a:off x="2944368" y="664577"/>
            <a:ext cx="5779008" cy="5137669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A8E9A9CC-BB35-405E-A950-C1732339F56C}"/>
              </a:ext>
            </a:extLst>
          </p:cNvPr>
          <p:cNvSpPr/>
          <p:nvPr/>
        </p:nvSpPr>
        <p:spPr>
          <a:xfrm>
            <a:off x="3453761" y="4197830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795D5175-B774-43A7-A5ED-D0BE2B0D1F99}"/>
              </a:ext>
            </a:extLst>
          </p:cNvPr>
          <p:cNvSpPr/>
          <p:nvPr/>
        </p:nvSpPr>
        <p:spPr>
          <a:xfrm>
            <a:off x="4659470" y="4198564"/>
            <a:ext cx="106311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E2C99339-C561-471E-BA10-BF0144BE1089}"/>
              </a:ext>
            </a:extLst>
          </p:cNvPr>
          <p:cNvSpPr/>
          <p:nvPr/>
        </p:nvSpPr>
        <p:spPr>
          <a:xfrm>
            <a:off x="5964576" y="4199298"/>
            <a:ext cx="9380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39296C48-FC93-4E80-963D-D160ACD97224}"/>
              </a:ext>
            </a:extLst>
          </p:cNvPr>
          <p:cNvSpPr/>
          <p:nvPr/>
        </p:nvSpPr>
        <p:spPr>
          <a:xfrm>
            <a:off x="7207163" y="4197830"/>
            <a:ext cx="8130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</a:p>
        </p:txBody>
      </p:sp>
      <p:sp>
        <p:nvSpPr>
          <p:cNvPr id="16" name="Botão de ação: Som 15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47C13D72-8502-4887-9927-75C7AFDAC684}"/>
              </a:ext>
            </a:extLst>
          </p:cNvPr>
          <p:cNvSpPr/>
          <p:nvPr/>
        </p:nvSpPr>
        <p:spPr>
          <a:xfrm>
            <a:off x="10607040" y="6062472"/>
            <a:ext cx="566928" cy="512064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文本框 24">
            <a:extLst>
              <a:ext uri="{FF2B5EF4-FFF2-40B4-BE49-F238E27FC236}">
                <a16:creationId xmlns:a16="http://schemas.microsoft.com/office/drawing/2014/main" id="{6EB71854-A02B-4584-8678-B15C4C77F6B1}"/>
              </a:ext>
            </a:extLst>
          </p:cNvPr>
          <p:cNvSpPr txBox="1"/>
          <p:nvPr/>
        </p:nvSpPr>
        <p:spPr>
          <a:xfrm>
            <a:off x="328121" y="664577"/>
            <a:ext cx="1585690" cy="1569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LEITURA</a:t>
            </a:r>
          </a:p>
          <a:p>
            <a:pPr algn="ctr"/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E </a:t>
            </a:r>
          </a:p>
          <a:p>
            <a:pPr algn="ctr"/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ESCRITA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id="{473819FA-89C3-4606-8D87-80E53B692D6F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310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146" y="4627146"/>
            <a:ext cx="2230854" cy="223085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CC8568E-8F6F-4694-98B7-0FE7B30C9C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33" t="29610" r="30042" b="39847"/>
          <a:stretch/>
        </p:blipFill>
        <p:spPr>
          <a:xfrm>
            <a:off x="2944368" y="664577"/>
            <a:ext cx="5779008" cy="5137669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A8E9A9CC-BB35-405E-A950-C1732339F56C}"/>
              </a:ext>
            </a:extLst>
          </p:cNvPr>
          <p:cNvSpPr/>
          <p:nvPr/>
        </p:nvSpPr>
        <p:spPr>
          <a:xfrm>
            <a:off x="3546735" y="4197830"/>
            <a:ext cx="8130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795D5175-B774-43A7-A5ED-D0BE2B0D1F99}"/>
              </a:ext>
            </a:extLst>
          </p:cNvPr>
          <p:cNvSpPr/>
          <p:nvPr/>
        </p:nvSpPr>
        <p:spPr>
          <a:xfrm>
            <a:off x="4721988" y="4198564"/>
            <a:ext cx="9380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E2C99339-C561-471E-BA10-BF0144BE1089}"/>
              </a:ext>
            </a:extLst>
          </p:cNvPr>
          <p:cNvSpPr/>
          <p:nvPr/>
        </p:nvSpPr>
        <p:spPr>
          <a:xfrm>
            <a:off x="5934119" y="4199298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Ç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39296C48-FC93-4E80-963D-D160ACD97224}"/>
              </a:ext>
            </a:extLst>
          </p:cNvPr>
          <p:cNvSpPr/>
          <p:nvPr/>
        </p:nvSpPr>
        <p:spPr>
          <a:xfrm>
            <a:off x="7082129" y="4197830"/>
            <a:ext cx="10631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16" name="Botão de ação: Som 15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47C13D72-8502-4887-9927-75C7AFDAC684}"/>
              </a:ext>
            </a:extLst>
          </p:cNvPr>
          <p:cNvSpPr/>
          <p:nvPr/>
        </p:nvSpPr>
        <p:spPr>
          <a:xfrm>
            <a:off x="10607040" y="6062472"/>
            <a:ext cx="566928" cy="512064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6" descr="Bow, Laço Vermelho, Vermelho, Natal">
            <a:extLst>
              <a:ext uri="{FF2B5EF4-FFF2-40B4-BE49-F238E27FC236}">
                <a16:creationId xmlns:a16="http://schemas.microsoft.com/office/drawing/2014/main" id="{0CD01754-0625-4A54-84A5-2064F350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2309">
            <a:off x="182032" y="260528"/>
            <a:ext cx="1382381" cy="13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24">
            <a:extLst>
              <a:ext uri="{FF2B5EF4-FFF2-40B4-BE49-F238E27FC236}">
                <a16:creationId xmlns:a16="http://schemas.microsoft.com/office/drawing/2014/main" id="{E3C30CFE-E1C4-4AA0-8761-F55AD719DB56}"/>
              </a:ext>
            </a:extLst>
          </p:cNvPr>
          <p:cNvSpPr txBox="1"/>
          <p:nvPr/>
        </p:nvSpPr>
        <p:spPr>
          <a:xfrm>
            <a:off x="473865" y="1270270"/>
            <a:ext cx="1585690" cy="1569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LEITURA</a:t>
            </a:r>
          </a:p>
          <a:p>
            <a:pPr algn="ctr"/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E </a:t>
            </a:r>
          </a:p>
          <a:p>
            <a:pPr algn="ctr"/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ESCRITA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9B35FF3C-E032-4A39-B4E9-168181179391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55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146" y="4627146"/>
            <a:ext cx="2230854" cy="2230854"/>
          </a:xfrm>
          <a:prstGeom prst="rect">
            <a:avLst/>
          </a:prstGeom>
        </p:spPr>
      </p:pic>
      <p:pic>
        <p:nvPicPr>
          <p:cNvPr id="2050" name="Picture 2" descr="Papai Noel, St Nicholas, Engraçado">
            <a:extLst>
              <a:ext uri="{FF2B5EF4-FFF2-40B4-BE49-F238E27FC236}">
                <a16:creationId xmlns:a16="http://schemas.microsoft.com/office/drawing/2014/main" id="{BBEFF3B7-5BC2-4BEA-B462-2FD06B95C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3" y="0"/>
            <a:ext cx="1378477" cy="14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CC8568E-8F6F-4694-98B7-0FE7B30C9C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75" t="61948" r="50000" b="7918"/>
          <a:stretch/>
        </p:blipFill>
        <p:spPr>
          <a:xfrm>
            <a:off x="3206496" y="894644"/>
            <a:ext cx="5779008" cy="5068711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A8E9A9CC-BB35-405E-A950-C1732339F56C}"/>
              </a:ext>
            </a:extLst>
          </p:cNvPr>
          <p:cNvSpPr/>
          <p:nvPr/>
        </p:nvSpPr>
        <p:spPr>
          <a:xfrm>
            <a:off x="3565008" y="4336457"/>
            <a:ext cx="9380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795D5175-B774-43A7-A5ED-D0BE2B0D1F99}"/>
              </a:ext>
            </a:extLst>
          </p:cNvPr>
          <p:cNvSpPr/>
          <p:nvPr/>
        </p:nvSpPr>
        <p:spPr>
          <a:xfrm>
            <a:off x="4829080" y="4355479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E2C99339-C561-471E-BA10-BF0144BE1089}"/>
              </a:ext>
            </a:extLst>
          </p:cNvPr>
          <p:cNvSpPr/>
          <p:nvPr/>
        </p:nvSpPr>
        <p:spPr>
          <a:xfrm>
            <a:off x="5520417" y="4336457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39296C48-FC93-4E80-963D-D160ACD97224}"/>
              </a:ext>
            </a:extLst>
          </p:cNvPr>
          <p:cNvSpPr/>
          <p:nvPr/>
        </p:nvSpPr>
        <p:spPr>
          <a:xfrm>
            <a:off x="6473627" y="4347803"/>
            <a:ext cx="10631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16" name="Botão de ação: Som 15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47C13D72-8502-4887-9927-75C7AFDAC684}"/>
              </a:ext>
            </a:extLst>
          </p:cNvPr>
          <p:cNvSpPr/>
          <p:nvPr/>
        </p:nvSpPr>
        <p:spPr>
          <a:xfrm>
            <a:off x="10607040" y="6062472"/>
            <a:ext cx="566928" cy="512064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16E64B8-BBD9-4A8B-BC10-42322CEF201E}"/>
              </a:ext>
            </a:extLst>
          </p:cNvPr>
          <p:cNvSpPr/>
          <p:nvPr/>
        </p:nvSpPr>
        <p:spPr>
          <a:xfrm>
            <a:off x="7549594" y="4336457"/>
            <a:ext cx="9380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sp>
        <p:nvSpPr>
          <p:cNvPr id="13" name="文本框 24">
            <a:extLst>
              <a:ext uri="{FF2B5EF4-FFF2-40B4-BE49-F238E27FC236}">
                <a16:creationId xmlns:a16="http://schemas.microsoft.com/office/drawing/2014/main" id="{95533211-7EB2-47F3-A3A4-E0688CC73126}"/>
              </a:ext>
            </a:extLst>
          </p:cNvPr>
          <p:cNvSpPr txBox="1"/>
          <p:nvPr/>
        </p:nvSpPr>
        <p:spPr>
          <a:xfrm>
            <a:off x="497024" y="1303268"/>
            <a:ext cx="1585690" cy="1569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LEITURA</a:t>
            </a:r>
          </a:p>
          <a:p>
            <a:pPr algn="ctr"/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E </a:t>
            </a:r>
          </a:p>
          <a:p>
            <a:pPr algn="ctr"/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ESCRITA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B5DA52EA-2C7B-4AEB-84E2-5B3D078A860A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388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41" y="4392769"/>
            <a:ext cx="2230854" cy="2230854"/>
          </a:xfrm>
          <a:prstGeom prst="rect">
            <a:avLst/>
          </a:prstGeom>
        </p:spPr>
      </p:pic>
      <p:pic>
        <p:nvPicPr>
          <p:cNvPr id="2050" name="Picture 2" descr="Papai Noel, St Nicholas, Engraçado">
            <a:extLst>
              <a:ext uri="{FF2B5EF4-FFF2-40B4-BE49-F238E27FC236}">
                <a16:creationId xmlns:a16="http://schemas.microsoft.com/office/drawing/2014/main" id="{BBEFF3B7-5BC2-4BEA-B462-2FD06B95C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3" y="0"/>
            <a:ext cx="1378477" cy="14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otão de ação: Som 15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47C13D72-8502-4887-9927-75C7AFDAC684}"/>
              </a:ext>
            </a:extLst>
          </p:cNvPr>
          <p:cNvSpPr/>
          <p:nvPr/>
        </p:nvSpPr>
        <p:spPr>
          <a:xfrm>
            <a:off x="10607040" y="6062472"/>
            <a:ext cx="566928" cy="512064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4EE3241-7C81-4692-B1D1-A960E1838C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50" t="45734" r="50000" b="23866"/>
          <a:stretch/>
        </p:blipFill>
        <p:spPr>
          <a:xfrm>
            <a:off x="3458699" y="924443"/>
            <a:ext cx="5879592" cy="5222911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9D72C812-757D-4BC8-A5B6-5C146FA0DD0F}"/>
              </a:ext>
            </a:extLst>
          </p:cNvPr>
          <p:cNvSpPr/>
          <p:nvPr/>
        </p:nvSpPr>
        <p:spPr>
          <a:xfrm>
            <a:off x="3802949" y="4517519"/>
            <a:ext cx="10631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DF11979-CC12-45BD-B67E-1CB65D731590}"/>
              </a:ext>
            </a:extLst>
          </p:cNvPr>
          <p:cNvSpPr/>
          <p:nvPr/>
        </p:nvSpPr>
        <p:spPr>
          <a:xfrm>
            <a:off x="4803544" y="4573915"/>
            <a:ext cx="10631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0040C60-9EC2-43DF-9E05-87869E99F18F}"/>
              </a:ext>
            </a:extLst>
          </p:cNvPr>
          <p:cNvSpPr/>
          <p:nvPr/>
        </p:nvSpPr>
        <p:spPr>
          <a:xfrm>
            <a:off x="5857432" y="4573915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4AE14231-83F6-4BF6-A812-1B998A95C2FE}"/>
              </a:ext>
            </a:extLst>
          </p:cNvPr>
          <p:cNvSpPr/>
          <p:nvPr/>
        </p:nvSpPr>
        <p:spPr>
          <a:xfrm>
            <a:off x="6776734" y="4555728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8CC1FE5-33B2-479A-AE62-F21D38F66F2D}"/>
              </a:ext>
            </a:extLst>
          </p:cNvPr>
          <p:cNvSpPr/>
          <p:nvPr/>
        </p:nvSpPr>
        <p:spPr>
          <a:xfrm>
            <a:off x="7807705" y="4593937"/>
            <a:ext cx="10631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11" name="文本框 24">
            <a:extLst>
              <a:ext uri="{FF2B5EF4-FFF2-40B4-BE49-F238E27FC236}">
                <a16:creationId xmlns:a16="http://schemas.microsoft.com/office/drawing/2014/main" id="{B785D056-4AF5-4F49-A36B-013195DF7E46}"/>
              </a:ext>
            </a:extLst>
          </p:cNvPr>
          <p:cNvSpPr txBox="1"/>
          <p:nvPr/>
        </p:nvSpPr>
        <p:spPr>
          <a:xfrm>
            <a:off x="473865" y="1270270"/>
            <a:ext cx="1585690" cy="156966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LEITURA</a:t>
            </a:r>
          </a:p>
          <a:p>
            <a:pPr algn="ctr"/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E </a:t>
            </a:r>
          </a:p>
          <a:p>
            <a:pPr algn="ctr"/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ESCRITA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15" name="文本框 11">
            <a:extLst>
              <a:ext uri="{FF2B5EF4-FFF2-40B4-BE49-F238E27FC236}">
                <a16:creationId xmlns:a16="http://schemas.microsoft.com/office/drawing/2014/main" id="{B8015F73-2C38-4E36-A8BD-2735ADA6E09E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485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754" y="4343682"/>
            <a:ext cx="2230854" cy="2230854"/>
          </a:xfrm>
          <a:prstGeom prst="rect">
            <a:avLst/>
          </a:prstGeom>
        </p:spPr>
      </p:pic>
      <p:pic>
        <p:nvPicPr>
          <p:cNvPr id="2050" name="Picture 2" descr="Papai Noel, St Nicholas, Engraçado">
            <a:extLst>
              <a:ext uri="{FF2B5EF4-FFF2-40B4-BE49-F238E27FC236}">
                <a16:creationId xmlns:a16="http://schemas.microsoft.com/office/drawing/2014/main" id="{BBEFF3B7-5BC2-4BEA-B462-2FD06B95C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95471" cy="93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otão de ação: Som 15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47C13D72-8502-4887-9927-75C7AFDAC684}"/>
              </a:ext>
            </a:extLst>
          </p:cNvPr>
          <p:cNvSpPr/>
          <p:nvPr/>
        </p:nvSpPr>
        <p:spPr>
          <a:xfrm>
            <a:off x="10607040" y="6062472"/>
            <a:ext cx="566928" cy="512064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7495596-7FA8-4180-B095-6BD7DFB4BD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75" t="16401" r="42325" b="4133"/>
          <a:stretch/>
        </p:blipFill>
        <p:spPr>
          <a:xfrm rot="5400000">
            <a:off x="2922766" y="-268490"/>
            <a:ext cx="5657620" cy="802843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AD60EE6-2CF9-4D25-8769-11EED5237605}"/>
              </a:ext>
            </a:extLst>
          </p:cNvPr>
          <p:cNvSpPr/>
          <p:nvPr/>
        </p:nvSpPr>
        <p:spPr>
          <a:xfrm>
            <a:off x="2601762" y="72327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3972165-84D4-405E-A6A3-DE39FA59779C}"/>
              </a:ext>
            </a:extLst>
          </p:cNvPr>
          <p:cNvSpPr/>
          <p:nvPr/>
        </p:nvSpPr>
        <p:spPr>
          <a:xfrm>
            <a:off x="4610394" y="72327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D3220D46-C4A3-43C1-A1D3-0461DF4E919A}"/>
              </a:ext>
            </a:extLst>
          </p:cNvPr>
          <p:cNvSpPr/>
          <p:nvPr/>
        </p:nvSpPr>
        <p:spPr>
          <a:xfrm>
            <a:off x="6247170" y="75770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9154DD7-FEEB-4AFD-AE66-44A04AD3CC36}"/>
              </a:ext>
            </a:extLst>
          </p:cNvPr>
          <p:cNvSpPr/>
          <p:nvPr/>
        </p:nvSpPr>
        <p:spPr>
          <a:xfrm>
            <a:off x="8255802" y="76469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D937BED-E1E9-452A-AFBC-FBBDBFF238E8}"/>
              </a:ext>
            </a:extLst>
          </p:cNvPr>
          <p:cNvSpPr/>
          <p:nvPr/>
        </p:nvSpPr>
        <p:spPr>
          <a:xfrm>
            <a:off x="3476538" y="2530953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CA5C62D-6E0F-4FAE-8E6A-31A74F5D5756}"/>
              </a:ext>
            </a:extLst>
          </p:cNvPr>
          <p:cNvSpPr/>
          <p:nvPr/>
        </p:nvSpPr>
        <p:spPr>
          <a:xfrm>
            <a:off x="5526613" y="254709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307B8981-19CA-47F3-AFDF-218B6CB4127F}"/>
              </a:ext>
            </a:extLst>
          </p:cNvPr>
          <p:cNvSpPr/>
          <p:nvPr/>
        </p:nvSpPr>
        <p:spPr>
          <a:xfrm>
            <a:off x="7835178" y="264046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73DC754-4B56-4421-ADF4-C4E360A0340C}"/>
              </a:ext>
            </a:extLst>
          </p:cNvPr>
          <p:cNvSpPr/>
          <p:nvPr/>
        </p:nvSpPr>
        <p:spPr>
          <a:xfrm>
            <a:off x="2609087" y="4277243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B83E658F-B15D-47F3-9E41-5CB766B7C69D}"/>
              </a:ext>
            </a:extLst>
          </p:cNvPr>
          <p:cNvSpPr/>
          <p:nvPr/>
        </p:nvSpPr>
        <p:spPr>
          <a:xfrm>
            <a:off x="4610393" y="4460123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FD35DD4A-BFCA-4B3D-98DE-5D43713F8B90}"/>
              </a:ext>
            </a:extLst>
          </p:cNvPr>
          <p:cNvSpPr/>
          <p:nvPr/>
        </p:nvSpPr>
        <p:spPr>
          <a:xfrm>
            <a:off x="6134645" y="4194947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9F9E3A2-0159-49E2-890E-C01915ADFDB3}"/>
              </a:ext>
            </a:extLst>
          </p:cNvPr>
          <p:cNvSpPr/>
          <p:nvPr/>
        </p:nvSpPr>
        <p:spPr>
          <a:xfrm>
            <a:off x="7889354" y="4368965"/>
            <a:ext cx="902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</a:p>
        </p:txBody>
      </p:sp>
      <p:sp>
        <p:nvSpPr>
          <p:cNvPr id="30" name="文本框 24">
            <a:extLst>
              <a:ext uri="{FF2B5EF4-FFF2-40B4-BE49-F238E27FC236}">
                <a16:creationId xmlns:a16="http://schemas.microsoft.com/office/drawing/2014/main" id="{1006014D-4882-4A04-8237-552B7B2B4AE4}"/>
              </a:ext>
            </a:extLst>
          </p:cNvPr>
          <p:cNvSpPr txBox="1"/>
          <p:nvPr/>
        </p:nvSpPr>
        <p:spPr>
          <a:xfrm rot="3571748">
            <a:off x="720450" y="-112597"/>
            <a:ext cx="677108" cy="205902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vert270" wrap="none" rtlCol="0">
            <a:spAutoFit/>
          </a:bodyPr>
          <a:lstStyle/>
          <a:p>
            <a:pPr algn="ctr"/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CONTAGEM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31" name="文本框 11">
            <a:extLst>
              <a:ext uri="{FF2B5EF4-FFF2-40B4-BE49-F238E27FC236}">
                <a16:creationId xmlns:a16="http://schemas.microsoft.com/office/drawing/2014/main" id="{E87B5088-3BC7-4754-B4E0-ED0C9A5F26DF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1B22F7CE-AE81-4E22-8DB2-27500AC87FCF}"/>
              </a:ext>
            </a:extLst>
          </p:cNvPr>
          <p:cNvSpPr>
            <a:spLocks/>
          </p:cNvSpPr>
          <p:nvPr/>
        </p:nvSpPr>
        <p:spPr bwMode="auto">
          <a:xfrm>
            <a:off x="10359601" y="395281"/>
            <a:ext cx="1358550" cy="1218525"/>
          </a:xfrm>
          <a:custGeom>
            <a:avLst/>
            <a:gdLst>
              <a:gd name="T0" fmla="*/ 2156 w 2759"/>
              <a:gd name="T1" fmla="*/ 133 h 2444"/>
              <a:gd name="T2" fmla="*/ 2434 w 2759"/>
              <a:gd name="T3" fmla="*/ 614 h 2444"/>
              <a:gd name="T4" fmla="*/ 2709 w 2759"/>
              <a:gd name="T5" fmla="*/ 1090 h 2444"/>
              <a:gd name="T6" fmla="*/ 2712 w 2759"/>
              <a:gd name="T7" fmla="*/ 1350 h 2444"/>
              <a:gd name="T8" fmla="*/ 2434 w 2759"/>
              <a:gd name="T9" fmla="*/ 1831 h 2444"/>
              <a:gd name="T10" fmla="*/ 2159 w 2759"/>
              <a:gd name="T11" fmla="*/ 2307 h 2444"/>
              <a:gd name="T12" fmla="*/ 1935 w 2759"/>
              <a:gd name="T13" fmla="*/ 2439 h 2444"/>
              <a:gd name="T14" fmla="*/ 1380 w 2759"/>
              <a:gd name="T15" fmla="*/ 2439 h 2444"/>
              <a:gd name="T16" fmla="*/ 829 w 2759"/>
              <a:gd name="T17" fmla="*/ 2439 h 2444"/>
              <a:gd name="T18" fmla="*/ 603 w 2759"/>
              <a:gd name="T19" fmla="*/ 2312 h 2444"/>
              <a:gd name="T20" fmla="*/ 326 w 2759"/>
              <a:gd name="T21" fmla="*/ 1831 h 2444"/>
              <a:gd name="T22" fmla="*/ 51 w 2759"/>
              <a:gd name="T23" fmla="*/ 1354 h 2444"/>
              <a:gd name="T24" fmla="*/ 48 w 2759"/>
              <a:gd name="T25" fmla="*/ 1095 h 2444"/>
              <a:gd name="T26" fmla="*/ 326 w 2759"/>
              <a:gd name="T27" fmla="*/ 614 h 2444"/>
              <a:gd name="T28" fmla="*/ 601 w 2759"/>
              <a:gd name="T29" fmla="*/ 137 h 2444"/>
              <a:gd name="T30" fmla="*/ 824 w 2759"/>
              <a:gd name="T31" fmla="*/ 5 h 2444"/>
              <a:gd name="T32" fmla="*/ 1380 w 2759"/>
              <a:gd name="T33" fmla="*/ 5 h 2444"/>
              <a:gd name="T34" fmla="*/ 1930 w 2759"/>
              <a:gd name="T35" fmla="*/ 5 h 2444"/>
              <a:gd name="T36" fmla="*/ 2156 w 2759"/>
              <a:gd name="T37" fmla="*/ 133 h 2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59" h="2444">
                <a:moveTo>
                  <a:pt x="2156" y="133"/>
                </a:moveTo>
                <a:lnTo>
                  <a:pt x="2434" y="614"/>
                </a:lnTo>
                <a:cubicBezTo>
                  <a:pt x="2525" y="773"/>
                  <a:pt x="2617" y="932"/>
                  <a:pt x="2709" y="1090"/>
                </a:cubicBezTo>
                <a:cubicBezTo>
                  <a:pt x="2759" y="1168"/>
                  <a:pt x="2755" y="1271"/>
                  <a:pt x="2712" y="1350"/>
                </a:cubicBezTo>
                <a:lnTo>
                  <a:pt x="2434" y="1831"/>
                </a:lnTo>
                <a:cubicBezTo>
                  <a:pt x="2342" y="1990"/>
                  <a:pt x="2250" y="2149"/>
                  <a:pt x="2159" y="2307"/>
                </a:cubicBezTo>
                <a:cubicBezTo>
                  <a:pt x="2117" y="2390"/>
                  <a:pt x="2025" y="2438"/>
                  <a:pt x="1935" y="2439"/>
                </a:cubicBezTo>
                <a:lnTo>
                  <a:pt x="1380" y="2439"/>
                </a:lnTo>
                <a:cubicBezTo>
                  <a:pt x="1196" y="2439"/>
                  <a:pt x="1013" y="2439"/>
                  <a:pt x="829" y="2439"/>
                </a:cubicBezTo>
                <a:cubicBezTo>
                  <a:pt x="737" y="2444"/>
                  <a:pt x="650" y="2389"/>
                  <a:pt x="603" y="2312"/>
                </a:cubicBezTo>
                <a:lnTo>
                  <a:pt x="326" y="1831"/>
                </a:lnTo>
                <a:cubicBezTo>
                  <a:pt x="234" y="1672"/>
                  <a:pt x="142" y="1513"/>
                  <a:pt x="51" y="1354"/>
                </a:cubicBezTo>
                <a:cubicBezTo>
                  <a:pt x="0" y="1277"/>
                  <a:pt x="4" y="1173"/>
                  <a:pt x="48" y="1095"/>
                </a:cubicBezTo>
                <a:lnTo>
                  <a:pt x="326" y="614"/>
                </a:lnTo>
                <a:cubicBezTo>
                  <a:pt x="417" y="455"/>
                  <a:pt x="509" y="296"/>
                  <a:pt x="601" y="137"/>
                </a:cubicBezTo>
                <a:cubicBezTo>
                  <a:pt x="643" y="55"/>
                  <a:pt x="735" y="7"/>
                  <a:pt x="824" y="5"/>
                </a:cubicBezTo>
                <a:lnTo>
                  <a:pt x="1380" y="5"/>
                </a:lnTo>
                <a:cubicBezTo>
                  <a:pt x="1563" y="5"/>
                  <a:pt x="1747" y="5"/>
                  <a:pt x="1930" y="5"/>
                </a:cubicBezTo>
                <a:cubicBezTo>
                  <a:pt x="2022" y="0"/>
                  <a:pt x="2110" y="56"/>
                  <a:pt x="2156" y="133"/>
                </a:cubicBezTo>
                <a:close/>
              </a:path>
            </a:pathLst>
          </a:custGeom>
          <a:solidFill>
            <a:srgbClr val="7F0011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sym typeface="字魂130号-快乐俏黑体" panose="00000500000000000000" pitchFamily="2" charset="-122"/>
            </a:endParaRPr>
          </a:p>
        </p:txBody>
      </p:sp>
      <p:sp>
        <p:nvSpPr>
          <p:cNvPr id="33" name="矩形 9">
            <a:extLst>
              <a:ext uri="{FF2B5EF4-FFF2-40B4-BE49-F238E27FC236}">
                <a16:creationId xmlns:a16="http://schemas.microsoft.com/office/drawing/2014/main" id="{7667F154-E50A-4E75-A2BB-45BDA360C6EA}"/>
              </a:ext>
            </a:extLst>
          </p:cNvPr>
          <p:cNvSpPr/>
          <p:nvPr/>
        </p:nvSpPr>
        <p:spPr>
          <a:xfrm>
            <a:off x="10003652" y="416723"/>
            <a:ext cx="20704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zh-CN" sz="6600" b="1" dirty="0">
                <a:solidFill>
                  <a:schemeClr val="bg1"/>
                </a:solidFill>
                <a:sym typeface="字魂130号-快乐俏黑体" panose="00000500000000000000" pitchFamily="2" charset="-122"/>
              </a:rPr>
              <a:t>11</a:t>
            </a:r>
            <a:endParaRPr lang="zh-CN" altLang="en-US" sz="6600" b="1" dirty="0">
              <a:solidFill>
                <a:schemeClr val="bg1"/>
              </a:solidFill>
              <a:sym typeface="字魂130号-快乐俏黑体" panose="00000500000000000000" pitchFamily="2" charset="-122"/>
            </a:endParaRPr>
          </a:p>
        </p:txBody>
      </p:sp>
      <p:sp>
        <p:nvSpPr>
          <p:cNvPr id="34" name="Botão de ação: Som 33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27C17DA6-0A60-4AEC-BCAB-579B58E61611}"/>
              </a:ext>
            </a:extLst>
          </p:cNvPr>
          <p:cNvSpPr/>
          <p:nvPr/>
        </p:nvSpPr>
        <p:spPr>
          <a:xfrm>
            <a:off x="10945718" y="757702"/>
            <a:ext cx="291247" cy="385091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7658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272" y="5605272"/>
            <a:ext cx="1252728" cy="1252728"/>
          </a:xfrm>
          <a:prstGeom prst="rect">
            <a:avLst/>
          </a:prstGeom>
        </p:spPr>
      </p:pic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D6FBFF80-73F7-4601-8557-D6EBC4523F62}"/>
              </a:ext>
            </a:extLst>
          </p:cNvPr>
          <p:cNvSpPr/>
          <p:nvPr/>
        </p:nvSpPr>
        <p:spPr>
          <a:xfrm>
            <a:off x="2437983" y="-206240"/>
            <a:ext cx="722375" cy="985838"/>
          </a:xfrm>
          <a:prstGeom prst="round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18BA3B9-57F5-4E4D-94A9-277090DAEB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65" t="12783" r="66548" b="71987"/>
          <a:stretch/>
        </p:blipFill>
        <p:spPr>
          <a:xfrm>
            <a:off x="1926074" y="586028"/>
            <a:ext cx="1815332" cy="1679444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0EB4646-AD6F-46BF-A095-6881583FBF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79" t="25582" r="65834" b="59188"/>
          <a:stretch/>
        </p:blipFill>
        <p:spPr>
          <a:xfrm>
            <a:off x="4481425" y="584898"/>
            <a:ext cx="1815332" cy="1679444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34BE82F-D172-4F15-AC04-FC2B3AC408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70" t="38669" r="66343" b="46101"/>
          <a:stretch/>
        </p:blipFill>
        <p:spPr>
          <a:xfrm>
            <a:off x="7036776" y="558856"/>
            <a:ext cx="1815332" cy="1679445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C115B89-9B40-4CC2-ABDE-5389C1045F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69" t="52928" r="65944" b="31842"/>
          <a:stretch/>
        </p:blipFill>
        <p:spPr>
          <a:xfrm>
            <a:off x="9463960" y="586023"/>
            <a:ext cx="1815332" cy="1679446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6C713D7-2B6D-4D39-A5AB-492D3C77DD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125" t="12370" r="42625" b="72933"/>
          <a:stretch/>
        </p:blipFill>
        <p:spPr>
          <a:xfrm>
            <a:off x="1825022" y="3969826"/>
            <a:ext cx="1809378" cy="1813048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452455A-8EBD-496E-A796-FB872D1579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74" t="26426" r="42176" b="58877"/>
          <a:stretch/>
        </p:blipFill>
        <p:spPr>
          <a:xfrm>
            <a:off x="4566932" y="3922596"/>
            <a:ext cx="1809378" cy="1813048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357CB94-911F-4FDA-AF82-9C000A96DD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66" t="82021" r="43184" b="3282"/>
          <a:stretch/>
        </p:blipFill>
        <p:spPr>
          <a:xfrm>
            <a:off x="7179947" y="3969826"/>
            <a:ext cx="1809378" cy="1813048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9B45110-D745-4E21-82E2-1ACB82DD76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90" t="54344" r="43160" b="30959"/>
          <a:stretch/>
        </p:blipFill>
        <p:spPr>
          <a:xfrm>
            <a:off x="9675224" y="3959893"/>
            <a:ext cx="1809378" cy="1813048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E4201FB5-20E5-4D2B-83EC-DED59323FAC2}"/>
              </a:ext>
            </a:extLst>
          </p:cNvPr>
          <p:cNvSpPr/>
          <p:nvPr/>
        </p:nvSpPr>
        <p:spPr>
          <a:xfrm>
            <a:off x="5027904" y="-173776"/>
            <a:ext cx="722375" cy="985838"/>
          </a:xfrm>
          <a:prstGeom prst="round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5C625524-6F0E-4BBF-8BEC-B2A13B722EFD}"/>
              </a:ext>
            </a:extLst>
          </p:cNvPr>
          <p:cNvSpPr/>
          <p:nvPr/>
        </p:nvSpPr>
        <p:spPr>
          <a:xfrm>
            <a:off x="7540980" y="-206240"/>
            <a:ext cx="722375" cy="985838"/>
          </a:xfrm>
          <a:prstGeom prst="round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6B0B42A7-AF6D-44D3-B42B-C93ABAB55DC0}"/>
              </a:ext>
            </a:extLst>
          </p:cNvPr>
          <p:cNvSpPr/>
          <p:nvPr/>
        </p:nvSpPr>
        <p:spPr>
          <a:xfrm>
            <a:off x="9984519" y="-199868"/>
            <a:ext cx="722375" cy="985838"/>
          </a:xfrm>
          <a:prstGeom prst="round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8AC33648-CDE8-4FBD-90EE-31975134D879}"/>
              </a:ext>
            </a:extLst>
          </p:cNvPr>
          <p:cNvSpPr/>
          <p:nvPr/>
        </p:nvSpPr>
        <p:spPr>
          <a:xfrm>
            <a:off x="2437984" y="5735644"/>
            <a:ext cx="722375" cy="985838"/>
          </a:xfrm>
          <a:prstGeom prst="round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EB54E064-E819-4510-A008-5414D50D4618}"/>
              </a:ext>
            </a:extLst>
          </p:cNvPr>
          <p:cNvSpPr/>
          <p:nvPr/>
        </p:nvSpPr>
        <p:spPr>
          <a:xfrm>
            <a:off x="4929251" y="5735644"/>
            <a:ext cx="722375" cy="985838"/>
          </a:xfrm>
          <a:prstGeom prst="round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600006F5-F3E4-4C5D-A4F3-94C514EC0DBA}"/>
              </a:ext>
            </a:extLst>
          </p:cNvPr>
          <p:cNvSpPr/>
          <p:nvPr/>
        </p:nvSpPr>
        <p:spPr>
          <a:xfrm>
            <a:off x="7540981" y="5735644"/>
            <a:ext cx="722375" cy="985838"/>
          </a:xfrm>
          <a:prstGeom prst="round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52BE4DC2-D814-41B3-95F3-D6BA7833928C}"/>
              </a:ext>
            </a:extLst>
          </p:cNvPr>
          <p:cNvSpPr/>
          <p:nvPr/>
        </p:nvSpPr>
        <p:spPr>
          <a:xfrm>
            <a:off x="9984519" y="5712968"/>
            <a:ext cx="722375" cy="985838"/>
          </a:xfrm>
          <a:prstGeom prst="round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A7CB1494-6F0D-4633-8C50-FC2FE2C14536}"/>
              </a:ext>
            </a:extLst>
          </p:cNvPr>
          <p:cNvCxnSpPr>
            <a:stCxn id="2" idx="4"/>
            <a:endCxn id="17" idx="0"/>
          </p:cNvCxnSpPr>
          <p:nvPr/>
        </p:nvCxnSpPr>
        <p:spPr>
          <a:xfrm>
            <a:off x="2833740" y="2265472"/>
            <a:ext cx="2637881" cy="16571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08513659-4D2D-40D9-A83C-7384048B4E3B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5736282" y="2155426"/>
            <a:ext cx="4843631" cy="18044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98CA538A-9321-4597-888A-F947DDC05384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2729711" y="2226191"/>
            <a:ext cx="5214732" cy="174363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8BC4054C-6FB7-47F4-84EF-CA8D45F49A1C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8084636" y="2296956"/>
            <a:ext cx="2295640" cy="16728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4">
            <a:extLst>
              <a:ext uri="{FF2B5EF4-FFF2-40B4-BE49-F238E27FC236}">
                <a16:creationId xmlns:a16="http://schemas.microsoft.com/office/drawing/2014/main" id="{4BBF18B0-2C94-4865-9EDA-7AFF21C1BC39}"/>
              </a:ext>
            </a:extLst>
          </p:cNvPr>
          <p:cNvSpPr txBox="1"/>
          <p:nvPr/>
        </p:nvSpPr>
        <p:spPr>
          <a:xfrm rot="2660951">
            <a:off x="729933" y="35196"/>
            <a:ext cx="677108" cy="207986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vert270" wrap="none" rtlCol="0">
            <a:spAutoFit/>
          </a:bodyPr>
          <a:lstStyle/>
          <a:p>
            <a:pPr algn="ctr"/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PERCEPÇÃO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29" name="文本框 11">
            <a:extLst>
              <a:ext uri="{FF2B5EF4-FFF2-40B4-BE49-F238E27FC236}">
                <a16:creationId xmlns:a16="http://schemas.microsoft.com/office/drawing/2014/main" id="{C855C025-C5CD-4CE9-A642-31F4F78662F7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" name="Botão de ação: Som 3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85CD4EF6-4D87-48C3-A99A-87CA310918E3}"/>
              </a:ext>
            </a:extLst>
          </p:cNvPr>
          <p:cNvSpPr/>
          <p:nvPr/>
        </p:nvSpPr>
        <p:spPr>
          <a:xfrm>
            <a:off x="11393424" y="6300216"/>
            <a:ext cx="429768" cy="39859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171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20" y="5678420"/>
            <a:ext cx="1179579" cy="1179579"/>
          </a:xfrm>
          <a:prstGeom prst="rect">
            <a:avLst/>
          </a:prstGeom>
        </p:spPr>
      </p:pic>
      <p:pic>
        <p:nvPicPr>
          <p:cNvPr id="5122" name="Picture 2" descr="Natal, Bauble Natal, Decoração De Natal">
            <a:extLst>
              <a:ext uri="{FF2B5EF4-FFF2-40B4-BE49-F238E27FC236}">
                <a16:creationId xmlns:a16="http://schemas.microsoft.com/office/drawing/2014/main" id="{FC64BEE0-6D01-478B-93D6-597DBEC4B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0"/>
          <a:stretch/>
        </p:blipFill>
        <p:spPr bwMode="auto">
          <a:xfrm>
            <a:off x="-136017" y="29303"/>
            <a:ext cx="1924050" cy="177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8E93ADC-0959-4D2F-8401-341309D602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50" t="18800" r="31825" b="55323"/>
          <a:stretch/>
        </p:blipFill>
        <p:spPr>
          <a:xfrm>
            <a:off x="2505456" y="925796"/>
            <a:ext cx="6501384" cy="1945420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2601023-1A8F-4373-BD0E-2D73542ECE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52" t="50412" r="57185" b="33588"/>
          <a:stretch/>
        </p:blipFill>
        <p:spPr>
          <a:xfrm>
            <a:off x="699515" y="4151375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280AC4C-6E49-4161-B919-E8F8273855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747" t="50000" r="45790" b="34000"/>
          <a:stretch/>
        </p:blipFill>
        <p:spPr>
          <a:xfrm>
            <a:off x="2964179" y="4151374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0EF975C-7CFD-4E87-8A96-F99996E683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912" t="50727" r="33625" b="33273"/>
          <a:stretch/>
        </p:blipFill>
        <p:spPr>
          <a:xfrm>
            <a:off x="5228843" y="4151373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D7753D0-CEF5-4C28-8A54-56E37DD841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272" t="68618" r="51265" b="15382"/>
          <a:stretch/>
        </p:blipFill>
        <p:spPr>
          <a:xfrm>
            <a:off x="7493507" y="4151372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B0ECEC0-A748-415E-811F-7C5EF32A35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68796" r="39537" b="15204"/>
          <a:stretch/>
        </p:blipFill>
        <p:spPr>
          <a:xfrm>
            <a:off x="9827016" y="4151371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Fluxograma: Conector 4">
            <a:extLst>
              <a:ext uri="{FF2B5EF4-FFF2-40B4-BE49-F238E27FC236}">
                <a16:creationId xmlns:a16="http://schemas.microsoft.com/office/drawing/2014/main" id="{24D349B6-365B-47F9-B510-AA5F6FC35EC4}"/>
              </a:ext>
            </a:extLst>
          </p:cNvPr>
          <p:cNvSpPr/>
          <p:nvPr/>
        </p:nvSpPr>
        <p:spPr>
          <a:xfrm>
            <a:off x="1093089" y="5888736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224F1208-55D2-4172-A3BA-159BA272483F}"/>
              </a:ext>
            </a:extLst>
          </p:cNvPr>
          <p:cNvSpPr/>
          <p:nvPr/>
        </p:nvSpPr>
        <p:spPr>
          <a:xfrm>
            <a:off x="1197158" y="5819781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9" name="Fluxograma: Conector 18">
            <a:extLst>
              <a:ext uri="{FF2B5EF4-FFF2-40B4-BE49-F238E27FC236}">
                <a16:creationId xmlns:a16="http://schemas.microsoft.com/office/drawing/2014/main" id="{967D68FC-13E9-4817-B78B-79460AC161B5}"/>
              </a:ext>
            </a:extLst>
          </p:cNvPr>
          <p:cNvSpPr/>
          <p:nvPr/>
        </p:nvSpPr>
        <p:spPr>
          <a:xfrm>
            <a:off x="5701148" y="5876544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luxograma: Conector 19">
            <a:extLst>
              <a:ext uri="{FF2B5EF4-FFF2-40B4-BE49-F238E27FC236}">
                <a16:creationId xmlns:a16="http://schemas.microsoft.com/office/drawing/2014/main" id="{304DCA91-BB17-48EB-808C-1ECACF681B64}"/>
              </a:ext>
            </a:extLst>
          </p:cNvPr>
          <p:cNvSpPr/>
          <p:nvPr/>
        </p:nvSpPr>
        <p:spPr>
          <a:xfrm>
            <a:off x="3336681" y="5888736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luxograma: Conector 20">
            <a:extLst>
              <a:ext uri="{FF2B5EF4-FFF2-40B4-BE49-F238E27FC236}">
                <a16:creationId xmlns:a16="http://schemas.microsoft.com/office/drawing/2014/main" id="{7FBBDB47-793A-4522-A4C7-853C23B45CC4}"/>
              </a:ext>
            </a:extLst>
          </p:cNvPr>
          <p:cNvSpPr/>
          <p:nvPr/>
        </p:nvSpPr>
        <p:spPr>
          <a:xfrm>
            <a:off x="7965812" y="5876544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luxograma: Conector 21">
            <a:extLst>
              <a:ext uri="{FF2B5EF4-FFF2-40B4-BE49-F238E27FC236}">
                <a16:creationId xmlns:a16="http://schemas.microsoft.com/office/drawing/2014/main" id="{E0C918E3-8C36-41B4-AD51-5C2D54E25396}"/>
              </a:ext>
            </a:extLst>
          </p:cNvPr>
          <p:cNvSpPr/>
          <p:nvPr/>
        </p:nvSpPr>
        <p:spPr>
          <a:xfrm>
            <a:off x="10471785" y="5876544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06C1E70-B710-4696-A315-B715DC6A7C07}"/>
              </a:ext>
            </a:extLst>
          </p:cNvPr>
          <p:cNvSpPr/>
          <p:nvPr/>
        </p:nvSpPr>
        <p:spPr>
          <a:xfrm>
            <a:off x="3444561" y="5819781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272EDF6-6416-4D50-ABB5-D500B9C7A428}"/>
              </a:ext>
            </a:extLst>
          </p:cNvPr>
          <p:cNvSpPr/>
          <p:nvPr/>
        </p:nvSpPr>
        <p:spPr>
          <a:xfrm>
            <a:off x="5802834" y="5831973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1A2FD1DF-555F-47C5-B598-DD1659F90200}"/>
              </a:ext>
            </a:extLst>
          </p:cNvPr>
          <p:cNvSpPr/>
          <p:nvPr/>
        </p:nvSpPr>
        <p:spPr>
          <a:xfrm>
            <a:off x="8078284" y="5819781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07B619B-9A65-4AFB-B082-7E4E2D16635A}"/>
              </a:ext>
            </a:extLst>
          </p:cNvPr>
          <p:cNvSpPr/>
          <p:nvPr/>
        </p:nvSpPr>
        <p:spPr>
          <a:xfrm>
            <a:off x="10584257" y="5802642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18218702-1ADF-48CB-8C78-206D8D04B3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912" t="50727" r="33625" b="33273"/>
          <a:stretch/>
        </p:blipFill>
        <p:spPr>
          <a:xfrm>
            <a:off x="7138624" y="1134981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3B98F51-1149-4FDE-B44A-8F2D34804220}"/>
              </a:ext>
            </a:extLst>
          </p:cNvPr>
          <p:cNvSpPr/>
          <p:nvPr/>
        </p:nvSpPr>
        <p:spPr>
          <a:xfrm>
            <a:off x="5100399" y="4005073"/>
            <a:ext cx="2020824" cy="1848237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Botão de ação: Som 6">
            <a:hlinkClick r:id="" action="ppaction://noaction" highlightClick="1">
              <a:snd r:embed="rId7" name="applause.wav"/>
            </a:hlinkClick>
            <a:extLst>
              <a:ext uri="{FF2B5EF4-FFF2-40B4-BE49-F238E27FC236}">
                <a16:creationId xmlns:a16="http://schemas.microsoft.com/office/drawing/2014/main" id="{0BC507FD-5423-4321-8CD6-C54C171464B0}"/>
              </a:ext>
            </a:extLst>
          </p:cNvPr>
          <p:cNvSpPr/>
          <p:nvPr/>
        </p:nvSpPr>
        <p:spPr>
          <a:xfrm>
            <a:off x="5897880" y="5971032"/>
            <a:ext cx="374954" cy="42976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文本框 11">
            <a:extLst>
              <a:ext uri="{FF2B5EF4-FFF2-40B4-BE49-F238E27FC236}">
                <a16:creationId xmlns:a16="http://schemas.microsoft.com/office/drawing/2014/main" id="{72DC569D-6FEC-46E2-BF84-30852783E40F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402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20" y="5678420"/>
            <a:ext cx="1179579" cy="1179579"/>
          </a:xfrm>
          <a:prstGeom prst="rect">
            <a:avLst/>
          </a:prstGeom>
        </p:spPr>
      </p:pic>
      <p:pic>
        <p:nvPicPr>
          <p:cNvPr id="5122" name="Picture 2" descr="Natal, Bauble Natal, Decoração De Natal">
            <a:extLst>
              <a:ext uri="{FF2B5EF4-FFF2-40B4-BE49-F238E27FC236}">
                <a16:creationId xmlns:a16="http://schemas.microsoft.com/office/drawing/2014/main" id="{FC64BEE0-6D01-478B-93D6-597DBEC4B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0"/>
          <a:stretch/>
        </p:blipFill>
        <p:spPr bwMode="auto">
          <a:xfrm>
            <a:off x="-136017" y="29303"/>
            <a:ext cx="1924050" cy="177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8E93ADC-0959-4D2F-8401-341309D602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23" t="44598" r="31852" b="39225"/>
          <a:stretch/>
        </p:blipFill>
        <p:spPr>
          <a:xfrm>
            <a:off x="2505456" y="849630"/>
            <a:ext cx="6501384" cy="1774698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2601023-1A8F-4373-BD0E-2D73542ECE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52" t="50412" r="57185" b="33588"/>
          <a:stretch/>
        </p:blipFill>
        <p:spPr>
          <a:xfrm>
            <a:off x="699515" y="4151375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280AC4C-6E49-4161-B919-E8F8273855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747" t="50000" r="45790" b="34000"/>
          <a:stretch/>
        </p:blipFill>
        <p:spPr>
          <a:xfrm>
            <a:off x="2964179" y="4151374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0EF975C-7CFD-4E87-8A96-F99996E683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912" t="50727" r="33625" b="33273"/>
          <a:stretch/>
        </p:blipFill>
        <p:spPr>
          <a:xfrm>
            <a:off x="5228843" y="4151373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D7753D0-CEF5-4C28-8A54-56E37DD841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272" t="68618" r="51265" b="15382"/>
          <a:stretch/>
        </p:blipFill>
        <p:spPr>
          <a:xfrm>
            <a:off x="7493507" y="4151372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B0ECEC0-A748-415E-811F-7C5EF32A35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68796" r="39537" b="15204"/>
          <a:stretch/>
        </p:blipFill>
        <p:spPr>
          <a:xfrm>
            <a:off x="9827016" y="4151371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Fluxograma: Conector 4">
            <a:extLst>
              <a:ext uri="{FF2B5EF4-FFF2-40B4-BE49-F238E27FC236}">
                <a16:creationId xmlns:a16="http://schemas.microsoft.com/office/drawing/2014/main" id="{24D349B6-365B-47F9-B510-AA5F6FC35EC4}"/>
              </a:ext>
            </a:extLst>
          </p:cNvPr>
          <p:cNvSpPr/>
          <p:nvPr/>
        </p:nvSpPr>
        <p:spPr>
          <a:xfrm>
            <a:off x="1093089" y="5888736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224F1208-55D2-4172-A3BA-159BA272483F}"/>
              </a:ext>
            </a:extLst>
          </p:cNvPr>
          <p:cNvSpPr/>
          <p:nvPr/>
        </p:nvSpPr>
        <p:spPr>
          <a:xfrm>
            <a:off x="1197158" y="5819781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9" name="Fluxograma: Conector 18">
            <a:extLst>
              <a:ext uri="{FF2B5EF4-FFF2-40B4-BE49-F238E27FC236}">
                <a16:creationId xmlns:a16="http://schemas.microsoft.com/office/drawing/2014/main" id="{967D68FC-13E9-4817-B78B-79460AC161B5}"/>
              </a:ext>
            </a:extLst>
          </p:cNvPr>
          <p:cNvSpPr/>
          <p:nvPr/>
        </p:nvSpPr>
        <p:spPr>
          <a:xfrm>
            <a:off x="5701148" y="5876544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luxograma: Conector 19">
            <a:extLst>
              <a:ext uri="{FF2B5EF4-FFF2-40B4-BE49-F238E27FC236}">
                <a16:creationId xmlns:a16="http://schemas.microsoft.com/office/drawing/2014/main" id="{304DCA91-BB17-48EB-808C-1ECACF681B64}"/>
              </a:ext>
            </a:extLst>
          </p:cNvPr>
          <p:cNvSpPr/>
          <p:nvPr/>
        </p:nvSpPr>
        <p:spPr>
          <a:xfrm>
            <a:off x="3336681" y="5888736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luxograma: Conector 20">
            <a:extLst>
              <a:ext uri="{FF2B5EF4-FFF2-40B4-BE49-F238E27FC236}">
                <a16:creationId xmlns:a16="http://schemas.microsoft.com/office/drawing/2014/main" id="{7FBBDB47-793A-4522-A4C7-853C23B45CC4}"/>
              </a:ext>
            </a:extLst>
          </p:cNvPr>
          <p:cNvSpPr/>
          <p:nvPr/>
        </p:nvSpPr>
        <p:spPr>
          <a:xfrm>
            <a:off x="7965812" y="5876544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luxograma: Conector 21">
            <a:extLst>
              <a:ext uri="{FF2B5EF4-FFF2-40B4-BE49-F238E27FC236}">
                <a16:creationId xmlns:a16="http://schemas.microsoft.com/office/drawing/2014/main" id="{E0C918E3-8C36-41B4-AD51-5C2D54E25396}"/>
              </a:ext>
            </a:extLst>
          </p:cNvPr>
          <p:cNvSpPr/>
          <p:nvPr/>
        </p:nvSpPr>
        <p:spPr>
          <a:xfrm>
            <a:off x="10471785" y="5876544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06C1E70-B710-4696-A315-B715DC6A7C07}"/>
              </a:ext>
            </a:extLst>
          </p:cNvPr>
          <p:cNvSpPr/>
          <p:nvPr/>
        </p:nvSpPr>
        <p:spPr>
          <a:xfrm>
            <a:off x="3444561" y="5819781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272EDF6-6416-4D50-ABB5-D500B9C7A428}"/>
              </a:ext>
            </a:extLst>
          </p:cNvPr>
          <p:cNvSpPr/>
          <p:nvPr/>
        </p:nvSpPr>
        <p:spPr>
          <a:xfrm>
            <a:off x="5802834" y="5831973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1A2FD1DF-555F-47C5-B598-DD1659F90200}"/>
              </a:ext>
            </a:extLst>
          </p:cNvPr>
          <p:cNvSpPr/>
          <p:nvPr/>
        </p:nvSpPr>
        <p:spPr>
          <a:xfrm>
            <a:off x="8078284" y="5819781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07B619B-9A65-4AFB-B082-7E4E2D16635A}"/>
              </a:ext>
            </a:extLst>
          </p:cNvPr>
          <p:cNvSpPr/>
          <p:nvPr/>
        </p:nvSpPr>
        <p:spPr>
          <a:xfrm>
            <a:off x="10584257" y="5802642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3B98F51-1149-4FDE-B44A-8F2D34804220}"/>
              </a:ext>
            </a:extLst>
          </p:cNvPr>
          <p:cNvSpPr/>
          <p:nvPr/>
        </p:nvSpPr>
        <p:spPr>
          <a:xfrm>
            <a:off x="2852715" y="4040499"/>
            <a:ext cx="2020824" cy="1848237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Botão de ação: Som 6">
            <a:hlinkClick r:id="" action="ppaction://noaction" highlightClick="1">
              <a:snd r:embed="rId7" name="applause.wav"/>
            </a:hlinkClick>
            <a:extLst>
              <a:ext uri="{FF2B5EF4-FFF2-40B4-BE49-F238E27FC236}">
                <a16:creationId xmlns:a16="http://schemas.microsoft.com/office/drawing/2014/main" id="{0BC507FD-5423-4321-8CD6-C54C171464B0}"/>
              </a:ext>
            </a:extLst>
          </p:cNvPr>
          <p:cNvSpPr/>
          <p:nvPr/>
        </p:nvSpPr>
        <p:spPr>
          <a:xfrm>
            <a:off x="3500613" y="5958840"/>
            <a:ext cx="374954" cy="42976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6383AD5A-4606-480D-962E-5510EABFF8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747" t="50000" r="45790" b="34000"/>
          <a:stretch/>
        </p:blipFill>
        <p:spPr>
          <a:xfrm>
            <a:off x="7190687" y="973454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" name="文本框 11">
            <a:extLst>
              <a:ext uri="{FF2B5EF4-FFF2-40B4-BE49-F238E27FC236}">
                <a16:creationId xmlns:a16="http://schemas.microsoft.com/office/drawing/2014/main" id="{66EB8DAA-F9E3-43C1-BECA-CB34707D60B7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9316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20" y="5678420"/>
            <a:ext cx="1179579" cy="1179579"/>
          </a:xfrm>
          <a:prstGeom prst="rect">
            <a:avLst/>
          </a:prstGeom>
        </p:spPr>
      </p:pic>
      <p:pic>
        <p:nvPicPr>
          <p:cNvPr id="5122" name="Picture 2" descr="Natal, Bauble Natal, Decoração De Natal">
            <a:extLst>
              <a:ext uri="{FF2B5EF4-FFF2-40B4-BE49-F238E27FC236}">
                <a16:creationId xmlns:a16="http://schemas.microsoft.com/office/drawing/2014/main" id="{FC64BEE0-6D01-478B-93D6-597DBEC4B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0"/>
          <a:stretch/>
        </p:blipFill>
        <p:spPr bwMode="auto">
          <a:xfrm>
            <a:off x="-136017" y="29303"/>
            <a:ext cx="1924050" cy="177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8E93ADC-0959-4D2F-8401-341309D602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23" t="61909" r="31852" b="21914"/>
          <a:stretch/>
        </p:blipFill>
        <p:spPr>
          <a:xfrm>
            <a:off x="2505456" y="849630"/>
            <a:ext cx="6501384" cy="1774698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2601023-1A8F-4373-BD0E-2D73542ECE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52" t="50412" r="57185" b="33588"/>
          <a:stretch/>
        </p:blipFill>
        <p:spPr>
          <a:xfrm>
            <a:off x="699515" y="4151375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280AC4C-6E49-4161-B919-E8F8273855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747" t="50000" r="45790" b="34000"/>
          <a:stretch/>
        </p:blipFill>
        <p:spPr>
          <a:xfrm>
            <a:off x="2964179" y="4151374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0EF975C-7CFD-4E87-8A96-F99996E683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912" t="50727" r="33625" b="33273"/>
          <a:stretch/>
        </p:blipFill>
        <p:spPr>
          <a:xfrm>
            <a:off x="5228843" y="4151373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D7753D0-CEF5-4C28-8A54-56E37DD841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272" t="68618" r="51265" b="15382"/>
          <a:stretch/>
        </p:blipFill>
        <p:spPr>
          <a:xfrm>
            <a:off x="7493507" y="4151372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B0ECEC0-A748-415E-811F-7C5EF32A35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68796" r="39537" b="15204"/>
          <a:stretch/>
        </p:blipFill>
        <p:spPr>
          <a:xfrm>
            <a:off x="9827016" y="4151371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Fluxograma: Conector 4">
            <a:extLst>
              <a:ext uri="{FF2B5EF4-FFF2-40B4-BE49-F238E27FC236}">
                <a16:creationId xmlns:a16="http://schemas.microsoft.com/office/drawing/2014/main" id="{24D349B6-365B-47F9-B510-AA5F6FC35EC4}"/>
              </a:ext>
            </a:extLst>
          </p:cNvPr>
          <p:cNvSpPr/>
          <p:nvPr/>
        </p:nvSpPr>
        <p:spPr>
          <a:xfrm>
            <a:off x="1093089" y="5888736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224F1208-55D2-4172-A3BA-159BA272483F}"/>
              </a:ext>
            </a:extLst>
          </p:cNvPr>
          <p:cNvSpPr/>
          <p:nvPr/>
        </p:nvSpPr>
        <p:spPr>
          <a:xfrm>
            <a:off x="1197158" y="5819781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9" name="Fluxograma: Conector 18">
            <a:extLst>
              <a:ext uri="{FF2B5EF4-FFF2-40B4-BE49-F238E27FC236}">
                <a16:creationId xmlns:a16="http://schemas.microsoft.com/office/drawing/2014/main" id="{967D68FC-13E9-4817-B78B-79460AC161B5}"/>
              </a:ext>
            </a:extLst>
          </p:cNvPr>
          <p:cNvSpPr/>
          <p:nvPr/>
        </p:nvSpPr>
        <p:spPr>
          <a:xfrm>
            <a:off x="5701148" y="5876544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luxograma: Conector 19">
            <a:extLst>
              <a:ext uri="{FF2B5EF4-FFF2-40B4-BE49-F238E27FC236}">
                <a16:creationId xmlns:a16="http://schemas.microsoft.com/office/drawing/2014/main" id="{304DCA91-BB17-48EB-808C-1ECACF681B64}"/>
              </a:ext>
            </a:extLst>
          </p:cNvPr>
          <p:cNvSpPr/>
          <p:nvPr/>
        </p:nvSpPr>
        <p:spPr>
          <a:xfrm>
            <a:off x="3336681" y="5888736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luxograma: Conector 20">
            <a:extLst>
              <a:ext uri="{FF2B5EF4-FFF2-40B4-BE49-F238E27FC236}">
                <a16:creationId xmlns:a16="http://schemas.microsoft.com/office/drawing/2014/main" id="{7FBBDB47-793A-4522-A4C7-853C23B45CC4}"/>
              </a:ext>
            </a:extLst>
          </p:cNvPr>
          <p:cNvSpPr/>
          <p:nvPr/>
        </p:nvSpPr>
        <p:spPr>
          <a:xfrm>
            <a:off x="7965812" y="5876544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luxograma: Conector 21">
            <a:extLst>
              <a:ext uri="{FF2B5EF4-FFF2-40B4-BE49-F238E27FC236}">
                <a16:creationId xmlns:a16="http://schemas.microsoft.com/office/drawing/2014/main" id="{E0C918E3-8C36-41B4-AD51-5C2D54E25396}"/>
              </a:ext>
            </a:extLst>
          </p:cNvPr>
          <p:cNvSpPr/>
          <p:nvPr/>
        </p:nvSpPr>
        <p:spPr>
          <a:xfrm>
            <a:off x="10471785" y="5876544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06C1E70-B710-4696-A315-B715DC6A7C07}"/>
              </a:ext>
            </a:extLst>
          </p:cNvPr>
          <p:cNvSpPr/>
          <p:nvPr/>
        </p:nvSpPr>
        <p:spPr>
          <a:xfrm>
            <a:off x="3478902" y="5831973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272EDF6-6416-4D50-ABB5-D500B9C7A428}"/>
              </a:ext>
            </a:extLst>
          </p:cNvPr>
          <p:cNvSpPr/>
          <p:nvPr/>
        </p:nvSpPr>
        <p:spPr>
          <a:xfrm>
            <a:off x="5802834" y="5831973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1A2FD1DF-555F-47C5-B598-DD1659F90200}"/>
              </a:ext>
            </a:extLst>
          </p:cNvPr>
          <p:cNvSpPr/>
          <p:nvPr/>
        </p:nvSpPr>
        <p:spPr>
          <a:xfrm>
            <a:off x="8078284" y="5819781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07B619B-9A65-4AFB-B082-7E4E2D16635A}"/>
              </a:ext>
            </a:extLst>
          </p:cNvPr>
          <p:cNvSpPr/>
          <p:nvPr/>
        </p:nvSpPr>
        <p:spPr>
          <a:xfrm>
            <a:off x="10584257" y="5802642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3B98F51-1149-4FDE-B44A-8F2D34804220}"/>
              </a:ext>
            </a:extLst>
          </p:cNvPr>
          <p:cNvSpPr/>
          <p:nvPr/>
        </p:nvSpPr>
        <p:spPr>
          <a:xfrm>
            <a:off x="9722798" y="3983736"/>
            <a:ext cx="2020824" cy="1848237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Botão de ação: Som 6">
            <a:hlinkClick r:id="" action="ppaction://noaction" highlightClick="1">
              <a:snd r:embed="rId7" name="applause.wav"/>
            </a:hlinkClick>
            <a:extLst>
              <a:ext uri="{FF2B5EF4-FFF2-40B4-BE49-F238E27FC236}">
                <a16:creationId xmlns:a16="http://schemas.microsoft.com/office/drawing/2014/main" id="{0BC507FD-5423-4321-8CD6-C54C171464B0}"/>
              </a:ext>
            </a:extLst>
          </p:cNvPr>
          <p:cNvSpPr/>
          <p:nvPr/>
        </p:nvSpPr>
        <p:spPr>
          <a:xfrm>
            <a:off x="10631780" y="5958840"/>
            <a:ext cx="374954" cy="42976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83B8EE5E-754C-4E86-8112-045CC93D35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68796" r="39537" b="15204"/>
          <a:stretch/>
        </p:blipFill>
        <p:spPr>
          <a:xfrm>
            <a:off x="7231647" y="973454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" name="文本框 11">
            <a:extLst>
              <a:ext uri="{FF2B5EF4-FFF2-40B4-BE49-F238E27FC236}">
                <a16:creationId xmlns:a16="http://schemas.microsoft.com/office/drawing/2014/main" id="{108FA2B9-CD82-411E-BB5D-BE7E4A9EBD79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129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custGeom>
            <a:avLst/>
            <a:gdLst>
              <a:gd name="connsiteX0" fmla="*/ 6493933 w 12191999"/>
              <a:gd name="connsiteY0" fmla="*/ 3679794 h 6858000"/>
              <a:gd name="connsiteX1" fmla="*/ 5904088 w 12191999"/>
              <a:gd name="connsiteY1" fmla="*/ 4534606 h 6858000"/>
              <a:gd name="connsiteX2" fmla="*/ 6493933 w 12191999"/>
              <a:gd name="connsiteY2" fmla="*/ 5389418 h 6858000"/>
              <a:gd name="connsiteX3" fmla="*/ 7083778 w 12191999"/>
              <a:gd name="connsiteY3" fmla="*/ 4534606 h 6858000"/>
              <a:gd name="connsiteX4" fmla="*/ 6493933 w 12191999"/>
              <a:gd name="connsiteY4" fmla="*/ 3679794 h 6858000"/>
              <a:gd name="connsiteX5" fmla="*/ 7983276 w 12191999"/>
              <a:gd name="connsiteY5" fmla="*/ 3609975 h 6858000"/>
              <a:gd name="connsiteX6" fmla="*/ 7393431 w 12191999"/>
              <a:gd name="connsiteY6" fmla="*/ 4464787 h 6858000"/>
              <a:gd name="connsiteX7" fmla="*/ 7494168 w 12191999"/>
              <a:gd name="connsiteY7" fmla="*/ 4942721 h 6858000"/>
              <a:gd name="connsiteX8" fmla="*/ 7549594 w 12191999"/>
              <a:gd name="connsiteY8" fmla="*/ 5040076 h 6858000"/>
              <a:gd name="connsiteX9" fmla="*/ 7545649 w 12191999"/>
              <a:gd name="connsiteY9" fmla="*/ 5041546 h 6858000"/>
              <a:gd name="connsiteX10" fmla="*/ 7131205 w 12191999"/>
              <a:gd name="connsiteY10" fmla="*/ 5857927 h 6858000"/>
              <a:gd name="connsiteX11" fmla="*/ 7721050 w 12191999"/>
              <a:gd name="connsiteY11" fmla="*/ 6712739 h 6858000"/>
              <a:gd name="connsiteX12" fmla="*/ 8310895 w 12191999"/>
              <a:gd name="connsiteY12" fmla="*/ 5857927 h 6858000"/>
              <a:gd name="connsiteX13" fmla="*/ 8210159 w 12191999"/>
              <a:gd name="connsiteY13" fmla="*/ 5379994 h 6858000"/>
              <a:gd name="connsiteX14" fmla="*/ 8154732 w 12191999"/>
              <a:gd name="connsiteY14" fmla="*/ 5282639 h 6858000"/>
              <a:gd name="connsiteX15" fmla="*/ 8158678 w 12191999"/>
              <a:gd name="connsiteY15" fmla="*/ 5281169 h 6858000"/>
              <a:gd name="connsiteX16" fmla="*/ 8573121 w 12191999"/>
              <a:gd name="connsiteY16" fmla="*/ 4464787 h 6858000"/>
              <a:gd name="connsiteX17" fmla="*/ 7983276 w 12191999"/>
              <a:gd name="connsiteY17" fmla="*/ 3609975 h 6858000"/>
              <a:gd name="connsiteX18" fmla="*/ 6107288 w 12191999"/>
              <a:gd name="connsiteY18" fmla="*/ 2167468 h 6858000"/>
              <a:gd name="connsiteX19" fmla="*/ 5565421 w 12191999"/>
              <a:gd name="connsiteY19" fmla="*/ 2714978 h 6858000"/>
              <a:gd name="connsiteX20" fmla="*/ 6107288 w 12191999"/>
              <a:gd name="connsiteY20" fmla="*/ 3262489 h 6858000"/>
              <a:gd name="connsiteX21" fmla="*/ 6649155 w 12191999"/>
              <a:gd name="connsiteY21" fmla="*/ 2714978 h 6858000"/>
              <a:gd name="connsiteX22" fmla="*/ 6107288 w 12191999"/>
              <a:gd name="connsiteY22" fmla="*/ 2167468 h 6858000"/>
              <a:gd name="connsiteX23" fmla="*/ 0 w 12191999"/>
              <a:gd name="connsiteY23" fmla="*/ 0 h 6858000"/>
              <a:gd name="connsiteX24" fmla="*/ 12191999 w 12191999"/>
              <a:gd name="connsiteY24" fmla="*/ 0 h 6858000"/>
              <a:gd name="connsiteX25" fmla="*/ 12191999 w 12191999"/>
              <a:gd name="connsiteY25" fmla="*/ 6858000 h 6858000"/>
              <a:gd name="connsiteX26" fmla="*/ 0 w 12191999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1999" h="6858000">
                <a:moveTo>
                  <a:pt x="6493933" y="3679794"/>
                </a:moveTo>
                <a:cubicBezTo>
                  <a:pt x="6168171" y="3679794"/>
                  <a:pt x="5904088" y="4062506"/>
                  <a:pt x="5904088" y="4534606"/>
                </a:cubicBezTo>
                <a:cubicBezTo>
                  <a:pt x="5904088" y="5006706"/>
                  <a:pt x="6168171" y="5389418"/>
                  <a:pt x="6493933" y="5389418"/>
                </a:cubicBezTo>
                <a:cubicBezTo>
                  <a:pt x="6819695" y="5389418"/>
                  <a:pt x="7083778" y="5006706"/>
                  <a:pt x="7083778" y="4534606"/>
                </a:cubicBezTo>
                <a:cubicBezTo>
                  <a:pt x="7083778" y="4062506"/>
                  <a:pt x="6819695" y="3679794"/>
                  <a:pt x="6493933" y="3679794"/>
                </a:cubicBezTo>
                <a:close/>
                <a:moveTo>
                  <a:pt x="7983276" y="3609975"/>
                </a:moveTo>
                <a:cubicBezTo>
                  <a:pt x="7657514" y="3609975"/>
                  <a:pt x="7393431" y="3992687"/>
                  <a:pt x="7393431" y="4464787"/>
                </a:cubicBezTo>
                <a:cubicBezTo>
                  <a:pt x="7393431" y="4641825"/>
                  <a:pt x="7430568" y="4806292"/>
                  <a:pt x="7494168" y="4942721"/>
                </a:cubicBezTo>
                <a:lnTo>
                  <a:pt x="7549594" y="5040076"/>
                </a:lnTo>
                <a:lnTo>
                  <a:pt x="7545649" y="5041546"/>
                </a:lnTo>
                <a:cubicBezTo>
                  <a:pt x="7305541" y="5149775"/>
                  <a:pt x="7131205" y="5474346"/>
                  <a:pt x="7131205" y="5857927"/>
                </a:cubicBezTo>
                <a:cubicBezTo>
                  <a:pt x="7131205" y="6330027"/>
                  <a:pt x="7395288" y="6712739"/>
                  <a:pt x="7721050" y="6712739"/>
                </a:cubicBezTo>
                <a:cubicBezTo>
                  <a:pt x="8046812" y="6712739"/>
                  <a:pt x="8310895" y="6330027"/>
                  <a:pt x="8310895" y="5857927"/>
                </a:cubicBezTo>
                <a:cubicBezTo>
                  <a:pt x="8310895" y="5680890"/>
                  <a:pt x="8273759" y="5516422"/>
                  <a:pt x="8210159" y="5379994"/>
                </a:cubicBezTo>
                <a:lnTo>
                  <a:pt x="8154732" y="5282639"/>
                </a:lnTo>
                <a:lnTo>
                  <a:pt x="8158678" y="5281169"/>
                </a:lnTo>
                <a:cubicBezTo>
                  <a:pt x="8398785" y="5172940"/>
                  <a:pt x="8573121" y="4848369"/>
                  <a:pt x="8573121" y="4464787"/>
                </a:cubicBezTo>
                <a:cubicBezTo>
                  <a:pt x="8573121" y="3992687"/>
                  <a:pt x="8309038" y="3609975"/>
                  <a:pt x="7983276" y="3609975"/>
                </a:cubicBezTo>
                <a:close/>
                <a:moveTo>
                  <a:pt x="6107288" y="2167468"/>
                </a:moveTo>
                <a:cubicBezTo>
                  <a:pt x="5808023" y="2167468"/>
                  <a:pt x="5565421" y="2412597"/>
                  <a:pt x="5565421" y="2714978"/>
                </a:cubicBezTo>
                <a:cubicBezTo>
                  <a:pt x="5565421" y="3017360"/>
                  <a:pt x="5808023" y="3262489"/>
                  <a:pt x="6107288" y="3262489"/>
                </a:cubicBezTo>
                <a:cubicBezTo>
                  <a:pt x="6406553" y="3262489"/>
                  <a:pt x="6649155" y="3017360"/>
                  <a:pt x="6649155" y="2714978"/>
                </a:cubicBezTo>
                <a:cubicBezTo>
                  <a:pt x="6649155" y="2412597"/>
                  <a:pt x="6406553" y="2167468"/>
                  <a:pt x="6107288" y="216746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0"/>
          <a:stretch>
            <a:fillRect/>
          </a:stretch>
        </p:blipFill>
        <p:spPr>
          <a:xfrm>
            <a:off x="1297432" y="895350"/>
            <a:ext cx="4798568" cy="5429250"/>
          </a:xfrm>
          <a:custGeom>
            <a:avLst/>
            <a:gdLst>
              <a:gd name="connsiteX0" fmla="*/ 0 w 4798568"/>
              <a:gd name="connsiteY0" fmla="*/ 0 h 5429250"/>
              <a:gd name="connsiteX1" fmla="*/ 4798568 w 4798568"/>
              <a:gd name="connsiteY1" fmla="*/ 0 h 5429250"/>
              <a:gd name="connsiteX2" fmla="*/ 4798568 w 4798568"/>
              <a:gd name="connsiteY2" fmla="*/ 5429250 h 5429250"/>
              <a:gd name="connsiteX3" fmla="*/ 0 w 4798568"/>
              <a:gd name="connsiteY3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568" h="5429250">
                <a:moveTo>
                  <a:pt x="0" y="0"/>
                </a:moveTo>
                <a:lnTo>
                  <a:pt x="4798568" y="0"/>
                </a:lnTo>
                <a:lnTo>
                  <a:pt x="4798568" y="5429250"/>
                </a:lnTo>
                <a:lnTo>
                  <a:pt x="0" y="5429250"/>
                </a:lnTo>
                <a:close/>
              </a:path>
            </a:pathLst>
          </a:custGeom>
        </p:spPr>
      </p:pic>
      <p:grpSp>
        <p:nvGrpSpPr>
          <p:cNvPr id="9" name="组合 8"/>
          <p:cNvGrpSpPr/>
          <p:nvPr/>
        </p:nvGrpSpPr>
        <p:grpSpPr>
          <a:xfrm>
            <a:off x="5891116" y="732187"/>
            <a:ext cx="5953040" cy="3906164"/>
            <a:chOff x="1720058" y="368615"/>
            <a:chExt cx="5953040" cy="3906164"/>
          </a:xfrm>
        </p:grpSpPr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1924942" y="3252439"/>
              <a:ext cx="5543273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pt-BR" altLang="zh-CN" sz="2800" dirty="0">
                  <a:gradFill>
                    <a:gsLst>
                      <a:gs pos="66000">
                        <a:srgbClr val="FFD597"/>
                      </a:gs>
                      <a:gs pos="40000">
                        <a:srgbClr val="D7F01E"/>
                      </a:gs>
                      <a:gs pos="83000">
                        <a:srgbClr val="7FD21A"/>
                      </a:gs>
                      <a:gs pos="17000">
                        <a:srgbClr val="FFD498"/>
                      </a:gs>
                    </a:gsLst>
                    <a:lin ang="5400000" scaled="0"/>
                  </a:gra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j-ea"/>
                  <a:ea typeface="+mj-ea"/>
                  <a:cs typeface="+mn-ea"/>
                  <a:sym typeface="+mn-lt"/>
                </a:rPr>
                <a:t>MÚSICA DE NATAL</a:t>
              </a:r>
              <a:endParaRPr lang="en-US" altLang="zh-CN" sz="28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720058" y="368615"/>
              <a:ext cx="5953040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 dirty="0">
                  <a:gradFill>
                    <a:gsLst>
                      <a:gs pos="66000">
                        <a:srgbClr val="FFD597"/>
                      </a:gs>
                      <a:gs pos="40000">
                        <a:srgbClr val="D7F01E"/>
                      </a:gs>
                      <a:gs pos="83000">
                        <a:srgbClr val="7FD21A"/>
                      </a:gs>
                      <a:gs pos="17000">
                        <a:srgbClr val="FFD498"/>
                      </a:gs>
                    </a:gsLst>
                    <a:lin ang="5400000" scaled="0"/>
                  </a:gradFill>
                  <a:effectLst>
                    <a:outerShdw dist="63500" dir="2700000" algn="tl" rotWithShape="0">
                      <a:prstClr val="black"/>
                    </a:outerShdw>
                  </a:effectLst>
                  <a:cs typeface="+mn-ea"/>
                  <a:sym typeface="+mn-lt"/>
                </a:rPr>
                <a:t>HORA DO</a:t>
              </a:r>
            </a:p>
            <a:p>
              <a:r>
                <a:rPr lang="en-US" altLang="zh-CN" sz="9600" b="1" dirty="0" err="1">
                  <a:gradFill>
                    <a:gsLst>
                      <a:gs pos="66000">
                        <a:srgbClr val="FFD597"/>
                      </a:gs>
                      <a:gs pos="40000">
                        <a:srgbClr val="D7F01E"/>
                      </a:gs>
                      <a:gs pos="83000">
                        <a:srgbClr val="7FD21A"/>
                      </a:gs>
                      <a:gs pos="17000">
                        <a:srgbClr val="FFD498"/>
                      </a:gs>
                    </a:gsLst>
                    <a:lin ang="5400000" scaled="0"/>
                  </a:gradFill>
                  <a:effectLst>
                    <a:outerShdw dist="63500" dir="2700000" algn="tl" rotWithShape="0">
                      <a:prstClr val="black"/>
                    </a:outerShdw>
                  </a:effectLst>
                  <a:cs typeface="+mn-ea"/>
                  <a:sym typeface="+mn-lt"/>
                </a:rPr>
                <a:t>VÍDEO</a:t>
              </a:r>
              <a:endParaRPr lang="zh-CN" altLang="en-US" sz="9600" b="1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924942" y="3809908"/>
              <a:ext cx="4429790" cy="4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pt-BR" altLang="zh-CN" dirty="0">
                  <a:gradFill>
                    <a:gsLst>
                      <a:gs pos="66000">
                        <a:srgbClr val="FFD597"/>
                      </a:gs>
                      <a:gs pos="40000">
                        <a:srgbClr val="D7F01E"/>
                      </a:gs>
                      <a:gs pos="83000">
                        <a:srgbClr val="7FD21A"/>
                      </a:gs>
                      <a:gs pos="17000">
                        <a:srgbClr val="FFD498"/>
                      </a:gs>
                    </a:gsLst>
                    <a:lin ang="5400000" scaled="0"/>
                  </a:gra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j-ea"/>
                  <a:ea typeface="+mj-ea"/>
                  <a:cs typeface="+mn-ea"/>
                  <a:sym typeface="+mn-lt"/>
                </a:rPr>
                <a:t>GALINHA PINTADINHA 2020</a:t>
              </a:r>
              <a:endParaRPr kumimoji="1" lang="zh-CN" altLang="en-US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13" name="文本框 11">
            <a:extLst>
              <a:ext uri="{FF2B5EF4-FFF2-40B4-BE49-F238E27FC236}">
                <a16:creationId xmlns:a16="http://schemas.microsoft.com/office/drawing/2014/main" id="{899F11C6-B9D0-4DD8-960B-686A8BEA85DD}"/>
              </a:ext>
            </a:extLst>
          </p:cNvPr>
          <p:cNvSpPr txBox="1"/>
          <p:nvPr/>
        </p:nvSpPr>
        <p:spPr>
          <a:xfrm>
            <a:off x="4770120" y="6324600"/>
            <a:ext cx="355092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331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20" y="5678420"/>
            <a:ext cx="1179579" cy="1179579"/>
          </a:xfrm>
          <a:prstGeom prst="rect">
            <a:avLst/>
          </a:prstGeom>
        </p:spPr>
      </p:pic>
      <p:pic>
        <p:nvPicPr>
          <p:cNvPr id="5122" name="Picture 2" descr="Natal, Bauble Natal, Decoração De Natal">
            <a:extLst>
              <a:ext uri="{FF2B5EF4-FFF2-40B4-BE49-F238E27FC236}">
                <a16:creationId xmlns:a16="http://schemas.microsoft.com/office/drawing/2014/main" id="{FC64BEE0-6D01-478B-93D6-597DBEC4B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0"/>
          <a:stretch/>
        </p:blipFill>
        <p:spPr bwMode="auto">
          <a:xfrm>
            <a:off x="-136017" y="29303"/>
            <a:ext cx="1924050" cy="177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8E93ADC-0959-4D2F-8401-341309D602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23" t="78391" r="31852" b="5432"/>
          <a:stretch/>
        </p:blipFill>
        <p:spPr>
          <a:xfrm>
            <a:off x="2505456" y="849630"/>
            <a:ext cx="6501384" cy="1774698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2601023-1A8F-4373-BD0E-2D73542ECE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52" t="50412" r="57185" b="33588"/>
          <a:stretch/>
        </p:blipFill>
        <p:spPr>
          <a:xfrm>
            <a:off x="699515" y="4151375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280AC4C-6E49-4161-B919-E8F8273855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747" t="50000" r="45790" b="34000"/>
          <a:stretch/>
        </p:blipFill>
        <p:spPr>
          <a:xfrm>
            <a:off x="2964179" y="4151374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0EF975C-7CFD-4E87-8A96-F99996E683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912" t="50727" r="33625" b="33273"/>
          <a:stretch/>
        </p:blipFill>
        <p:spPr>
          <a:xfrm>
            <a:off x="5228843" y="4151373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D7753D0-CEF5-4C28-8A54-56E37DD841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272" t="68618" r="51265" b="15382"/>
          <a:stretch/>
        </p:blipFill>
        <p:spPr>
          <a:xfrm>
            <a:off x="7493507" y="4151372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B0ECEC0-A748-415E-811F-7C5EF32A35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68796" r="39537" b="15204"/>
          <a:stretch/>
        </p:blipFill>
        <p:spPr>
          <a:xfrm>
            <a:off x="9845613" y="4151371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Fluxograma: Conector 4">
            <a:extLst>
              <a:ext uri="{FF2B5EF4-FFF2-40B4-BE49-F238E27FC236}">
                <a16:creationId xmlns:a16="http://schemas.microsoft.com/office/drawing/2014/main" id="{24D349B6-365B-47F9-B510-AA5F6FC35EC4}"/>
              </a:ext>
            </a:extLst>
          </p:cNvPr>
          <p:cNvSpPr/>
          <p:nvPr/>
        </p:nvSpPr>
        <p:spPr>
          <a:xfrm>
            <a:off x="1093089" y="5888736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224F1208-55D2-4172-A3BA-159BA272483F}"/>
              </a:ext>
            </a:extLst>
          </p:cNvPr>
          <p:cNvSpPr/>
          <p:nvPr/>
        </p:nvSpPr>
        <p:spPr>
          <a:xfrm>
            <a:off x="1197158" y="5819781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9" name="Fluxograma: Conector 18">
            <a:extLst>
              <a:ext uri="{FF2B5EF4-FFF2-40B4-BE49-F238E27FC236}">
                <a16:creationId xmlns:a16="http://schemas.microsoft.com/office/drawing/2014/main" id="{967D68FC-13E9-4817-B78B-79460AC161B5}"/>
              </a:ext>
            </a:extLst>
          </p:cNvPr>
          <p:cNvSpPr/>
          <p:nvPr/>
        </p:nvSpPr>
        <p:spPr>
          <a:xfrm>
            <a:off x="5701148" y="5876544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luxograma: Conector 19">
            <a:extLst>
              <a:ext uri="{FF2B5EF4-FFF2-40B4-BE49-F238E27FC236}">
                <a16:creationId xmlns:a16="http://schemas.microsoft.com/office/drawing/2014/main" id="{304DCA91-BB17-48EB-808C-1ECACF681B64}"/>
              </a:ext>
            </a:extLst>
          </p:cNvPr>
          <p:cNvSpPr/>
          <p:nvPr/>
        </p:nvSpPr>
        <p:spPr>
          <a:xfrm>
            <a:off x="3336681" y="5888736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luxograma: Conector 20">
            <a:extLst>
              <a:ext uri="{FF2B5EF4-FFF2-40B4-BE49-F238E27FC236}">
                <a16:creationId xmlns:a16="http://schemas.microsoft.com/office/drawing/2014/main" id="{7FBBDB47-793A-4522-A4C7-853C23B45CC4}"/>
              </a:ext>
            </a:extLst>
          </p:cNvPr>
          <p:cNvSpPr/>
          <p:nvPr/>
        </p:nvSpPr>
        <p:spPr>
          <a:xfrm>
            <a:off x="7965812" y="5876544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luxograma: Conector 21">
            <a:extLst>
              <a:ext uri="{FF2B5EF4-FFF2-40B4-BE49-F238E27FC236}">
                <a16:creationId xmlns:a16="http://schemas.microsoft.com/office/drawing/2014/main" id="{E0C918E3-8C36-41B4-AD51-5C2D54E25396}"/>
              </a:ext>
            </a:extLst>
          </p:cNvPr>
          <p:cNvSpPr/>
          <p:nvPr/>
        </p:nvSpPr>
        <p:spPr>
          <a:xfrm>
            <a:off x="10471785" y="5876544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06C1E70-B710-4696-A315-B715DC6A7C07}"/>
              </a:ext>
            </a:extLst>
          </p:cNvPr>
          <p:cNvSpPr/>
          <p:nvPr/>
        </p:nvSpPr>
        <p:spPr>
          <a:xfrm>
            <a:off x="3478902" y="5831973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272EDF6-6416-4D50-ABB5-D500B9C7A428}"/>
              </a:ext>
            </a:extLst>
          </p:cNvPr>
          <p:cNvSpPr/>
          <p:nvPr/>
        </p:nvSpPr>
        <p:spPr>
          <a:xfrm>
            <a:off x="5802834" y="5831973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1A2FD1DF-555F-47C5-B598-DD1659F90200}"/>
              </a:ext>
            </a:extLst>
          </p:cNvPr>
          <p:cNvSpPr/>
          <p:nvPr/>
        </p:nvSpPr>
        <p:spPr>
          <a:xfrm>
            <a:off x="8078284" y="5819781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07B619B-9A65-4AFB-B082-7E4E2D16635A}"/>
              </a:ext>
            </a:extLst>
          </p:cNvPr>
          <p:cNvSpPr/>
          <p:nvPr/>
        </p:nvSpPr>
        <p:spPr>
          <a:xfrm>
            <a:off x="10584257" y="5802642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3B98F51-1149-4FDE-B44A-8F2D34804220}"/>
              </a:ext>
            </a:extLst>
          </p:cNvPr>
          <p:cNvSpPr/>
          <p:nvPr/>
        </p:nvSpPr>
        <p:spPr>
          <a:xfrm>
            <a:off x="7397781" y="4028307"/>
            <a:ext cx="2020824" cy="1848237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Botão de ação: Som 6">
            <a:hlinkClick r:id="" action="ppaction://noaction" highlightClick="1">
              <a:snd r:embed="rId7" name="applause.wav"/>
            </a:hlinkClick>
            <a:extLst>
              <a:ext uri="{FF2B5EF4-FFF2-40B4-BE49-F238E27FC236}">
                <a16:creationId xmlns:a16="http://schemas.microsoft.com/office/drawing/2014/main" id="{0BC507FD-5423-4321-8CD6-C54C171464B0}"/>
              </a:ext>
            </a:extLst>
          </p:cNvPr>
          <p:cNvSpPr/>
          <p:nvPr/>
        </p:nvSpPr>
        <p:spPr>
          <a:xfrm>
            <a:off x="8126766" y="5946648"/>
            <a:ext cx="374954" cy="42976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D732F19-0056-47C9-8508-8ABF7CA13F81}"/>
              </a:ext>
            </a:extLst>
          </p:cNvPr>
          <p:cNvSpPr/>
          <p:nvPr/>
        </p:nvSpPr>
        <p:spPr>
          <a:xfrm>
            <a:off x="4425696" y="2267712"/>
            <a:ext cx="2660904" cy="356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DCE8C0AA-C7D2-448B-9FC0-857526C054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272" t="68618" r="51265" b="15382"/>
          <a:stretch/>
        </p:blipFill>
        <p:spPr>
          <a:xfrm>
            <a:off x="7159123" y="973454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" name="文本框 11">
            <a:extLst>
              <a:ext uri="{FF2B5EF4-FFF2-40B4-BE49-F238E27FC236}">
                <a16:creationId xmlns:a16="http://schemas.microsoft.com/office/drawing/2014/main" id="{0163C9C7-0D11-4970-BA82-53CCD94EA78B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075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20" y="5678420"/>
            <a:ext cx="1179579" cy="1179579"/>
          </a:xfrm>
          <a:prstGeom prst="rect">
            <a:avLst/>
          </a:prstGeom>
        </p:spPr>
      </p:pic>
      <p:pic>
        <p:nvPicPr>
          <p:cNvPr id="5122" name="Picture 2" descr="Natal, Bauble Natal, Decoração De Natal">
            <a:extLst>
              <a:ext uri="{FF2B5EF4-FFF2-40B4-BE49-F238E27FC236}">
                <a16:creationId xmlns:a16="http://schemas.microsoft.com/office/drawing/2014/main" id="{FC64BEE0-6D01-478B-93D6-597DBEC4B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0"/>
          <a:stretch/>
        </p:blipFill>
        <p:spPr bwMode="auto">
          <a:xfrm>
            <a:off x="-136017" y="29303"/>
            <a:ext cx="1924050" cy="177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2601023-1A8F-4373-BD0E-2D73542ECE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52" t="50412" r="57185" b="33588"/>
          <a:stretch/>
        </p:blipFill>
        <p:spPr>
          <a:xfrm>
            <a:off x="699515" y="4151375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280AC4C-6E49-4161-B919-E8F8273855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47" t="50000" r="45790" b="34000"/>
          <a:stretch/>
        </p:blipFill>
        <p:spPr>
          <a:xfrm>
            <a:off x="2964179" y="4151374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0EF975C-7CFD-4E87-8A96-F99996E683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912" t="50727" r="33625" b="33273"/>
          <a:stretch/>
        </p:blipFill>
        <p:spPr>
          <a:xfrm>
            <a:off x="5228843" y="4151373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D7753D0-CEF5-4C28-8A54-56E37DD841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72" t="68618" r="51265" b="15382"/>
          <a:stretch/>
        </p:blipFill>
        <p:spPr>
          <a:xfrm>
            <a:off x="7493507" y="4151372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B0ECEC0-A748-415E-811F-7C5EF32A35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68796" r="39537" b="15204"/>
          <a:stretch/>
        </p:blipFill>
        <p:spPr>
          <a:xfrm>
            <a:off x="9845613" y="4151371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Fluxograma: Conector 4">
            <a:extLst>
              <a:ext uri="{FF2B5EF4-FFF2-40B4-BE49-F238E27FC236}">
                <a16:creationId xmlns:a16="http://schemas.microsoft.com/office/drawing/2014/main" id="{24D349B6-365B-47F9-B510-AA5F6FC35EC4}"/>
              </a:ext>
            </a:extLst>
          </p:cNvPr>
          <p:cNvSpPr/>
          <p:nvPr/>
        </p:nvSpPr>
        <p:spPr>
          <a:xfrm>
            <a:off x="1093089" y="5888736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224F1208-55D2-4172-A3BA-159BA272483F}"/>
              </a:ext>
            </a:extLst>
          </p:cNvPr>
          <p:cNvSpPr/>
          <p:nvPr/>
        </p:nvSpPr>
        <p:spPr>
          <a:xfrm>
            <a:off x="1197158" y="5819781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9" name="Fluxograma: Conector 18">
            <a:extLst>
              <a:ext uri="{FF2B5EF4-FFF2-40B4-BE49-F238E27FC236}">
                <a16:creationId xmlns:a16="http://schemas.microsoft.com/office/drawing/2014/main" id="{967D68FC-13E9-4817-B78B-79460AC161B5}"/>
              </a:ext>
            </a:extLst>
          </p:cNvPr>
          <p:cNvSpPr/>
          <p:nvPr/>
        </p:nvSpPr>
        <p:spPr>
          <a:xfrm>
            <a:off x="5701148" y="5876544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luxograma: Conector 19">
            <a:extLst>
              <a:ext uri="{FF2B5EF4-FFF2-40B4-BE49-F238E27FC236}">
                <a16:creationId xmlns:a16="http://schemas.microsoft.com/office/drawing/2014/main" id="{304DCA91-BB17-48EB-808C-1ECACF681B64}"/>
              </a:ext>
            </a:extLst>
          </p:cNvPr>
          <p:cNvSpPr/>
          <p:nvPr/>
        </p:nvSpPr>
        <p:spPr>
          <a:xfrm>
            <a:off x="3336681" y="5888736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luxograma: Conector 20">
            <a:extLst>
              <a:ext uri="{FF2B5EF4-FFF2-40B4-BE49-F238E27FC236}">
                <a16:creationId xmlns:a16="http://schemas.microsoft.com/office/drawing/2014/main" id="{7FBBDB47-793A-4522-A4C7-853C23B45CC4}"/>
              </a:ext>
            </a:extLst>
          </p:cNvPr>
          <p:cNvSpPr/>
          <p:nvPr/>
        </p:nvSpPr>
        <p:spPr>
          <a:xfrm>
            <a:off x="7965812" y="5876544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luxograma: Conector 21">
            <a:extLst>
              <a:ext uri="{FF2B5EF4-FFF2-40B4-BE49-F238E27FC236}">
                <a16:creationId xmlns:a16="http://schemas.microsoft.com/office/drawing/2014/main" id="{E0C918E3-8C36-41B4-AD51-5C2D54E25396}"/>
              </a:ext>
            </a:extLst>
          </p:cNvPr>
          <p:cNvSpPr/>
          <p:nvPr/>
        </p:nvSpPr>
        <p:spPr>
          <a:xfrm>
            <a:off x="10471785" y="5876544"/>
            <a:ext cx="694944" cy="59436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06C1E70-B710-4696-A315-B715DC6A7C07}"/>
              </a:ext>
            </a:extLst>
          </p:cNvPr>
          <p:cNvSpPr/>
          <p:nvPr/>
        </p:nvSpPr>
        <p:spPr>
          <a:xfrm>
            <a:off x="3478902" y="5831973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272EDF6-6416-4D50-ABB5-D500B9C7A428}"/>
              </a:ext>
            </a:extLst>
          </p:cNvPr>
          <p:cNvSpPr/>
          <p:nvPr/>
        </p:nvSpPr>
        <p:spPr>
          <a:xfrm>
            <a:off x="5802834" y="5831973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1A2FD1DF-555F-47C5-B598-DD1659F90200}"/>
              </a:ext>
            </a:extLst>
          </p:cNvPr>
          <p:cNvSpPr/>
          <p:nvPr/>
        </p:nvSpPr>
        <p:spPr>
          <a:xfrm>
            <a:off x="8078284" y="5819781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07B619B-9A65-4AFB-B082-7E4E2D16635A}"/>
              </a:ext>
            </a:extLst>
          </p:cNvPr>
          <p:cNvSpPr/>
          <p:nvPr/>
        </p:nvSpPr>
        <p:spPr>
          <a:xfrm>
            <a:off x="10584257" y="5802642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3B98F51-1149-4FDE-B44A-8F2D34804220}"/>
              </a:ext>
            </a:extLst>
          </p:cNvPr>
          <p:cNvSpPr/>
          <p:nvPr/>
        </p:nvSpPr>
        <p:spPr>
          <a:xfrm>
            <a:off x="571194" y="3990776"/>
            <a:ext cx="2020824" cy="1848237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Botão de ação: Som 6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0BC507FD-5423-4321-8CD6-C54C171464B0}"/>
              </a:ext>
            </a:extLst>
          </p:cNvPr>
          <p:cNvSpPr/>
          <p:nvPr/>
        </p:nvSpPr>
        <p:spPr>
          <a:xfrm>
            <a:off x="1244284" y="5946648"/>
            <a:ext cx="374954" cy="42976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37AE17E-5454-4A4D-96AA-32BF563A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39" t="18116" r="32461" b="64694"/>
          <a:stretch/>
        </p:blipFill>
        <p:spPr>
          <a:xfrm>
            <a:off x="3080172" y="1340989"/>
            <a:ext cx="6045540" cy="1774698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323D53DA-3AE2-4C57-9D53-767C5C52B3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52" t="50412" r="57185" b="33588"/>
          <a:stretch/>
        </p:blipFill>
        <p:spPr>
          <a:xfrm>
            <a:off x="7280147" y="1432559"/>
            <a:ext cx="1775193" cy="15270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" name="文本框 11">
            <a:extLst>
              <a:ext uri="{FF2B5EF4-FFF2-40B4-BE49-F238E27FC236}">
                <a16:creationId xmlns:a16="http://schemas.microsoft.com/office/drawing/2014/main" id="{618E8D6D-E33B-4FE2-BC0E-38AE89FCC96E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455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146" y="4627146"/>
            <a:ext cx="2230854" cy="2230854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F8854495-3303-4C46-8151-CE105F42DE27}"/>
              </a:ext>
            </a:extLst>
          </p:cNvPr>
          <p:cNvSpPr/>
          <p:nvPr/>
        </p:nvSpPr>
        <p:spPr>
          <a:xfrm>
            <a:off x="5420285" y="1482684"/>
            <a:ext cx="9380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</a:t>
            </a:r>
          </a:p>
        </p:txBody>
      </p:sp>
      <p:pic>
        <p:nvPicPr>
          <p:cNvPr id="5122" name="Picture 2" descr="Natal, Bauble Natal, Decoração De Natal">
            <a:extLst>
              <a:ext uri="{FF2B5EF4-FFF2-40B4-BE49-F238E27FC236}">
                <a16:creationId xmlns:a16="http://schemas.microsoft.com/office/drawing/2014/main" id="{FC64BEE0-6D01-478B-93D6-597DBEC4B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0"/>
          <a:stretch/>
        </p:blipFill>
        <p:spPr bwMode="auto">
          <a:xfrm>
            <a:off x="-136017" y="29303"/>
            <a:ext cx="1924050" cy="177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Árvore De Natal, Apresenta, Natal, Brindes, Enfeites">
            <a:extLst>
              <a:ext uri="{FF2B5EF4-FFF2-40B4-BE49-F238E27FC236}">
                <a16:creationId xmlns:a16="http://schemas.microsoft.com/office/drawing/2014/main" id="{266D0F24-80BB-4FAF-B329-79A34478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779" y="649452"/>
            <a:ext cx="3540481" cy="532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624C741-08DF-44D1-96CC-D988D665FA08}"/>
              </a:ext>
            </a:extLst>
          </p:cNvPr>
          <p:cNvSpPr/>
          <p:nvPr/>
        </p:nvSpPr>
        <p:spPr>
          <a:xfrm>
            <a:off x="5197260" y="1656557"/>
            <a:ext cx="552657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__ </a:t>
            </a:r>
            <a:r>
              <a:rPr lang="pt-BR" sz="80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RVORE</a:t>
            </a:r>
            <a:r>
              <a:rPr lang="pt-BR" sz="8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pt-BR" sz="8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__E</a:t>
            </a:r>
          </a:p>
          <a:p>
            <a:pPr algn="ctr"/>
            <a:r>
              <a:rPr lang="pt-BR" sz="8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__ ATAL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C9C3555-009F-46B9-947A-B10DA811D40E}"/>
              </a:ext>
            </a:extLst>
          </p:cNvPr>
          <p:cNvSpPr/>
          <p:nvPr/>
        </p:nvSpPr>
        <p:spPr>
          <a:xfrm>
            <a:off x="7145868" y="2785046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53A2D7F-309C-4395-88CE-4C78B7DBE6E2}"/>
              </a:ext>
            </a:extLst>
          </p:cNvPr>
          <p:cNvSpPr/>
          <p:nvPr/>
        </p:nvSpPr>
        <p:spPr>
          <a:xfrm>
            <a:off x="6080716" y="3957791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2FD70DD3-E0E7-49AF-9E4B-31BC87121D18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4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324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12" y="0"/>
            <a:ext cx="3297936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988608" y="1417702"/>
            <a:ext cx="39057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zh-CN" sz="36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88900" dir="2700000" algn="tl" rotWithShape="0">
                    <a:prstClr val="black"/>
                  </a:outerShdw>
                </a:effectLst>
                <a:latin typeface="+mj-ea"/>
                <a:ea typeface="+mj-ea"/>
              </a:rPr>
              <a:t>PARABÉNS !!</a:t>
            </a:r>
          </a:p>
          <a:p>
            <a:pPr algn="ctr"/>
            <a:endParaRPr lang="pt-BR" altLang="zh-CN" sz="36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88900" dir="2700000" algn="tl" rotWithShape="0">
                  <a:prstClr val="black"/>
                </a:outerShdw>
              </a:effectLst>
              <a:latin typeface="+mj-ea"/>
              <a:ea typeface="+mj-ea"/>
            </a:endParaRPr>
          </a:p>
          <a:p>
            <a:pPr algn="ctr"/>
            <a:r>
              <a:rPr lang="pt-BR" altLang="zh-CN" sz="36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88900" dir="2700000" algn="tl" rotWithShape="0">
                    <a:prstClr val="black"/>
                  </a:outerShdw>
                </a:effectLst>
                <a:latin typeface="+mj-ea"/>
                <a:ea typeface="+mj-ea"/>
              </a:rPr>
              <a:t>VOCÊ CONSEGUIU!!</a:t>
            </a:r>
            <a:endParaRPr lang="zh-CN" altLang="en-US" sz="36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88900" dir="2700000" algn="tl" rotWithShape="0">
                  <a:prstClr val="black"/>
                </a:outerShdw>
              </a:effectLst>
              <a:latin typeface="+mj-ea"/>
              <a:ea typeface="+mj-ea"/>
            </a:endParaRPr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AF59D442-0A94-426B-8F18-9A815871368E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31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6C708FF-AB69-BC4E-B644-37792617CBC9}"/>
              </a:ext>
            </a:extLst>
          </p:cNvPr>
          <p:cNvSpPr txBox="1"/>
          <p:nvPr/>
        </p:nvSpPr>
        <p:spPr>
          <a:xfrm>
            <a:off x="6360148" y="1801158"/>
            <a:ext cx="38902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bg1"/>
                </a:solidFill>
                <a:sym typeface="字魂130号-快乐俏黑体" panose="00000500000000000000" pitchFamily="2" charset="-122"/>
              </a:rPr>
              <a:t>FELIZ</a:t>
            </a:r>
            <a:r>
              <a:rPr lang="en-US" altLang="zh-CN" sz="4400" b="1" dirty="0">
                <a:solidFill>
                  <a:schemeClr val="bg1"/>
                </a:solidFill>
                <a:sym typeface="字魂130号-快乐俏黑体" panose="00000500000000000000" pitchFamily="2" charset="-122"/>
              </a:rPr>
              <a:t>   NATAL!!</a:t>
            </a:r>
            <a:endParaRPr lang="zh-CN" altLang="en-US" sz="4400" dirty="0">
              <a:solidFill>
                <a:schemeClr val="bg1"/>
              </a:solidFill>
              <a:sym typeface="字魂130号-快乐俏黑体" panose="00000500000000000000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0"/>
          <a:stretch>
            <a:fillRect/>
          </a:stretch>
        </p:blipFill>
        <p:spPr>
          <a:xfrm>
            <a:off x="378799" y="104276"/>
            <a:ext cx="806790" cy="912827"/>
          </a:xfrm>
          <a:custGeom>
            <a:avLst/>
            <a:gdLst>
              <a:gd name="connsiteX0" fmla="*/ 0 w 4798568"/>
              <a:gd name="connsiteY0" fmla="*/ 0 h 5429250"/>
              <a:gd name="connsiteX1" fmla="*/ 4798568 w 4798568"/>
              <a:gd name="connsiteY1" fmla="*/ 0 h 5429250"/>
              <a:gd name="connsiteX2" fmla="*/ 4798568 w 4798568"/>
              <a:gd name="connsiteY2" fmla="*/ 5429250 h 5429250"/>
              <a:gd name="connsiteX3" fmla="*/ 0 w 4798568"/>
              <a:gd name="connsiteY3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568" h="5429250">
                <a:moveTo>
                  <a:pt x="0" y="0"/>
                </a:moveTo>
                <a:lnTo>
                  <a:pt x="4798568" y="0"/>
                </a:lnTo>
                <a:lnTo>
                  <a:pt x="4798568" y="5429250"/>
                </a:lnTo>
                <a:lnTo>
                  <a:pt x="0" y="5429250"/>
                </a:lnTo>
                <a:close/>
              </a:path>
            </a:pathLst>
          </a:cu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039" y="1257017"/>
            <a:ext cx="5260554" cy="5260554"/>
          </a:xfrm>
          <a:prstGeom prst="rect">
            <a:avLst/>
          </a:prstGeom>
        </p:spPr>
      </p:pic>
      <p:sp>
        <p:nvSpPr>
          <p:cNvPr id="17" name="文本框 11">
            <a:extLst>
              <a:ext uri="{FF2B5EF4-FFF2-40B4-BE49-F238E27FC236}">
                <a16:creationId xmlns:a16="http://schemas.microsoft.com/office/drawing/2014/main" id="{2E5324F3-99EE-4F3B-917D-CD2F5DE29F83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33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6">
                <a:lumMod val="50000"/>
              </a:schemeClr>
            </a:gs>
            <a:gs pos="5000">
              <a:schemeClr val="accent6">
                <a:lumMod val="5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D4AAFC-D250-443A-A6A9-1B3EDEC0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2337" y="544340"/>
            <a:ext cx="2135729" cy="1163412"/>
          </a:xfrm>
          <a:custGeom>
            <a:avLst/>
            <a:gdLst>
              <a:gd name="connsiteX0" fmla="*/ 0 w 2135729"/>
              <a:gd name="connsiteY0" fmla="*/ 0 h 1163412"/>
              <a:gd name="connsiteX1" fmla="*/ 555290 w 2135729"/>
              <a:gd name="connsiteY1" fmla="*/ 0 h 1163412"/>
              <a:gd name="connsiteX2" fmla="*/ 1046507 w 2135729"/>
              <a:gd name="connsiteY2" fmla="*/ 0 h 1163412"/>
              <a:gd name="connsiteX3" fmla="*/ 1516368 w 2135729"/>
              <a:gd name="connsiteY3" fmla="*/ 0 h 1163412"/>
              <a:gd name="connsiteX4" fmla="*/ 2135729 w 2135729"/>
              <a:gd name="connsiteY4" fmla="*/ 0 h 1163412"/>
              <a:gd name="connsiteX5" fmla="*/ 2135729 w 2135729"/>
              <a:gd name="connsiteY5" fmla="*/ 593340 h 1163412"/>
              <a:gd name="connsiteX6" fmla="*/ 2135729 w 2135729"/>
              <a:gd name="connsiteY6" fmla="*/ 1163412 h 1163412"/>
              <a:gd name="connsiteX7" fmla="*/ 1601797 w 2135729"/>
              <a:gd name="connsiteY7" fmla="*/ 1163412 h 1163412"/>
              <a:gd name="connsiteX8" fmla="*/ 1110579 w 2135729"/>
              <a:gd name="connsiteY8" fmla="*/ 1163412 h 1163412"/>
              <a:gd name="connsiteX9" fmla="*/ 619361 w 2135729"/>
              <a:gd name="connsiteY9" fmla="*/ 1163412 h 1163412"/>
              <a:gd name="connsiteX10" fmla="*/ 0 w 2135729"/>
              <a:gd name="connsiteY10" fmla="*/ 1163412 h 1163412"/>
              <a:gd name="connsiteX11" fmla="*/ 0 w 2135729"/>
              <a:gd name="connsiteY11" fmla="*/ 604974 h 1163412"/>
              <a:gd name="connsiteX12" fmla="*/ 0 w 2135729"/>
              <a:gd name="connsiteY12" fmla="*/ 0 h 116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5729" h="1163412" fill="none" extrusionOk="0">
                <a:moveTo>
                  <a:pt x="0" y="0"/>
                </a:moveTo>
                <a:cubicBezTo>
                  <a:pt x="210016" y="25463"/>
                  <a:pt x="279992" y="9"/>
                  <a:pt x="555290" y="0"/>
                </a:cubicBezTo>
                <a:cubicBezTo>
                  <a:pt x="830588" y="-9"/>
                  <a:pt x="913415" y="9072"/>
                  <a:pt x="1046507" y="0"/>
                </a:cubicBezTo>
                <a:cubicBezTo>
                  <a:pt x="1179599" y="-9072"/>
                  <a:pt x="1340279" y="-13761"/>
                  <a:pt x="1516368" y="0"/>
                </a:cubicBezTo>
                <a:cubicBezTo>
                  <a:pt x="1692457" y="13761"/>
                  <a:pt x="1979988" y="21930"/>
                  <a:pt x="2135729" y="0"/>
                </a:cubicBezTo>
                <a:cubicBezTo>
                  <a:pt x="2106426" y="239846"/>
                  <a:pt x="2133881" y="444958"/>
                  <a:pt x="2135729" y="593340"/>
                </a:cubicBezTo>
                <a:cubicBezTo>
                  <a:pt x="2137577" y="741722"/>
                  <a:pt x="2109963" y="921423"/>
                  <a:pt x="2135729" y="1163412"/>
                </a:cubicBezTo>
                <a:cubicBezTo>
                  <a:pt x="1943412" y="1143912"/>
                  <a:pt x="1787904" y="1161249"/>
                  <a:pt x="1601797" y="1163412"/>
                </a:cubicBezTo>
                <a:cubicBezTo>
                  <a:pt x="1415690" y="1165575"/>
                  <a:pt x="1317009" y="1165622"/>
                  <a:pt x="1110579" y="1163412"/>
                </a:cubicBezTo>
                <a:cubicBezTo>
                  <a:pt x="904149" y="1161202"/>
                  <a:pt x="736937" y="1173657"/>
                  <a:pt x="619361" y="1163412"/>
                </a:cubicBezTo>
                <a:cubicBezTo>
                  <a:pt x="501785" y="1153167"/>
                  <a:pt x="198582" y="1135545"/>
                  <a:pt x="0" y="1163412"/>
                </a:cubicBezTo>
                <a:cubicBezTo>
                  <a:pt x="17108" y="1031723"/>
                  <a:pt x="18155" y="771900"/>
                  <a:pt x="0" y="604974"/>
                </a:cubicBezTo>
                <a:cubicBezTo>
                  <a:pt x="-18155" y="438048"/>
                  <a:pt x="14135" y="165533"/>
                  <a:pt x="0" y="0"/>
                </a:cubicBezTo>
                <a:close/>
              </a:path>
              <a:path w="2135729" h="1163412" stroke="0" extrusionOk="0">
                <a:moveTo>
                  <a:pt x="0" y="0"/>
                </a:moveTo>
                <a:cubicBezTo>
                  <a:pt x="188612" y="4750"/>
                  <a:pt x="297098" y="-16625"/>
                  <a:pt x="469860" y="0"/>
                </a:cubicBezTo>
                <a:cubicBezTo>
                  <a:pt x="642622" y="16625"/>
                  <a:pt x="753699" y="-3262"/>
                  <a:pt x="939721" y="0"/>
                </a:cubicBezTo>
                <a:cubicBezTo>
                  <a:pt x="1125743" y="3262"/>
                  <a:pt x="1298471" y="-12928"/>
                  <a:pt x="1452296" y="0"/>
                </a:cubicBezTo>
                <a:cubicBezTo>
                  <a:pt x="1606122" y="12928"/>
                  <a:pt x="1910654" y="-20668"/>
                  <a:pt x="2135729" y="0"/>
                </a:cubicBezTo>
                <a:cubicBezTo>
                  <a:pt x="2106607" y="222795"/>
                  <a:pt x="2123636" y="303424"/>
                  <a:pt x="2135729" y="593340"/>
                </a:cubicBezTo>
                <a:cubicBezTo>
                  <a:pt x="2147822" y="883256"/>
                  <a:pt x="2117070" y="988253"/>
                  <a:pt x="2135729" y="1163412"/>
                </a:cubicBezTo>
                <a:cubicBezTo>
                  <a:pt x="2032227" y="1147027"/>
                  <a:pt x="1860942" y="1141472"/>
                  <a:pt x="1623154" y="1163412"/>
                </a:cubicBezTo>
                <a:cubicBezTo>
                  <a:pt x="1385366" y="1185352"/>
                  <a:pt x="1221876" y="1135747"/>
                  <a:pt x="1046507" y="1163412"/>
                </a:cubicBezTo>
                <a:cubicBezTo>
                  <a:pt x="871138" y="1191077"/>
                  <a:pt x="637197" y="1184674"/>
                  <a:pt x="533932" y="1163412"/>
                </a:cubicBezTo>
                <a:cubicBezTo>
                  <a:pt x="430668" y="1142150"/>
                  <a:pt x="114991" y="1146699"/>
                  <a:pt x="0" y="1163412"/>
                </a:cubicBezTo>
                <a:cubicBezTo>
                  <a:pt x="-7847" y="1018616"/>
                  <a:pt x="-202" y="817754"/>
                  <a:pt x="0" y="570072"/>
                </a:cubicBezTo>
                <a:cubicBezTo>
                  <a:pt x="202" y="322390"/>
                  <a:pt x="-15865" y="224271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048302887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pt-BR" sz="2700" dirty="0">
                <a:latin typeface="Comic Sans MS" panose="030F0702030302020204" pitchFamily="66" charset="0"/>
              </a:rPr>
            </a:br>
            <a:br>
              <a:rPr lang="pt-BR" sz="2700" dirty="0">
                <a:latin typeface="Comic Sans MS" panose="030F0702030302020204" pitchFamily="66" charset="0"/>
              </a:rPr>
            </a:br>
            <a:br>
              <a:rPr lang="pt-BR" sz="2700" dirty="0">
                <a:latin typeface="Comic Sans MS" panose="030F0702030302020204" pitchFamily="66" charset="0"/>
              </a:rPr>
            </a:br>
            <a:br>
              <a:rPr lang="pt-BR" sz="2700" dirty="0">
                <a:latin typeface="Comic Sans MS" panose="030F0702030302020204" pitchFamily="66" charset="0"/>
              </a:rPr>
            </a:br>
            <a:br>
              <a:rPr lang="pt-BR" sz="2700" dirty="0">
                <a:latin typeface="Comic Sans MS" panose="030F0702030302020204" pitchFamily="66" charset="0"/>
              </a:rPr>
            </a:br>
            <a:br>
              <a:rPr lang="pt-BR" sz="2700" dirty="0">
                <a:latin typeface="Comic Sans MS" panose="030F0702030302020204" pitchFamily="66" charset="0"/>
              </a:rPr>
            </a:br>
            <a:r>
              <a:rPr lang="pt-BR" sz="1800" dirty="0">
                <a:latin typeface="Comic Sans MS" panose="030F0702030302020204" pitchFamily="66" charset="0"/>
              </a:rPr>
              <a:t>É NATAL</a:t>
            </a:r>
            <a:br>
              <a:rPr lang="pt-BR" sz="2700" dirty="0">
                <a:latin typeface="Comic Sans MS" panose="030F0702030302020204" pitchFamily="66" charset="0"/>
              </a:rPr>
            </a:br>
            <a:r>
              <a:rPr lang="pt-BR" altLang="zh-CN" sz="16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inpin heiti" panose="00000500000000000000" pitchFamily="2" charset="-122"/>
                <a:sym typeface="inpin heiti" panose="00000500000000000000" pitchFamily="2" charset="-122"/>
              </a:rPr>
              <a:t>GALINHA PINTADINHA 2020</a:t>
            </a:r>
            <a:endParaRPr lang="pt-BR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id="{C001C181-6962-47D2-8B3C-2597462DD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95" y="2820148"/>
            <a:ext cx="3187211" cy="4037852"/>
          </a:xfrm>
          <a:prstGeom prst="rect">
            <a:avLst/>
          </a:prstGeom>
        </p:spPr>
      </p:pic>
      <p:pic>
        <p:nvPicPr>
          <p:cNvPr id="5" name="MÚSICA DE NATAL GALINHA PINTADINHA 2020   Feliz 2021[1]">
            <a:hlinkClick r:id="" action="ppaction://media"/>
            <a:extLst>
              <a:ext uri="{FF2B5EF4-FFF2-40B4-BE49-F238E27FC236}">
                <a16:creationId xmlns:a16="http://schemas.microsoft.com/office/drawing/2014/main" id="{BC1A4083-487A-47C3-8316-A1AD85E10E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488" y="969581"/>
            <a:ext cx="8744598" cy="4918837"/>
          </a:xfrm>
          <a:prstGeom prst="rect">
            <a:avLst/>
          </a:prstGeom>
          <a:ln w="76200" cap="flat">
            <a:solidFill>
              <a:srgbClr val="FFC000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FF5CBB50-0904-42F0-B3C3-6EDA178EDF90}"/>
              </a:ext>
            </a:extLst>
          </p:cNvPr>
          <p:cNvSpPr txBox="1"/>
          <p:nvPr/>
        </p:nvSpPr>
        <p:spPr>
          <a:xfrm>
            <a:off x="4128634" y="6378219"/>
            <a:ext cx="355092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7898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0"/>
          <a:stretch>
            <a:fillRect/>
          </a:stretch>
        </p:blipFill>
        <p:spPr>
          <a:xfrm>
            <a:off x="889499" y="87970"/>
            <a:ext cx="806790" cy="912827"/>
          </a:xfrm>
          <a:custGeom>
            <a:avLst/>
            <a:gdLst>
              <a:gd name="connsiteX0" fmla="*/ 0 w 4798568"/>
              <a:gd name="connsiteY0" fmla="*/ 0 h 5429250"/>
              <a:gd name="connsiteX1" fmla="*/ 4798568 w 4798568"/>
              <a:gd name="connsiteY1" fmla="*/ 0 h 5429250"/>
              <a:gd name="connsiteX2" fmla="*/ 4798568 w 4798568"/>
              <a:gd name="connsiteY2" fmla="*/ 5429250 h 5429250"/>
              <a:gd name="connsiteX3" fmla="*/ 0 w 4798568"/>
              <a:gd name="connsiteY3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568" h="5429250">
                <a:moveTo>
                  <a:pt x="0" y="0"/>
                </a:moveTo>
                <a:lnTo>
                  <a:pt x="4798568" y="0"/>
                </a:lnTo>
                <a:lnTo>
                  <a:pt x="4798568" y="5429250"/>
                </a:lnTo>
                <a:lnTo>
                  <a:pt x="0" y="5429250"/>
                </a:lnTo>
                <a:close/>
              </a:path>
            </a:pathLst>
          </a:custGeom>
        </p:spPr>
      </p:pic>
      <p:sp>
        <p:nvSpPr>
          <p:cNvPr id="7" name="Botão de ação: Som 6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C3C741FA-08A5-498A-AD9D-00A08214982E}"/>
              </a:ext>
            </a:extLst>
          </p:cNvPr>
          <p:cNvSpPr/>
          <p:nvPr/>
        </p:nvSpPr>
        <p:spPr>
          <a:xfrm>
            <a:off x="4462272" y="5230368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Botão de ação: Som 12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A91B1934-7FF1-4BE7-A55E-E707489947E0}"/>
              </a:ext>
            </a:extLst>
          </p:cNvPr>
          <p:cNvSpPr/>
          <p:nvPr/>
        </p:nvSpPr>
        <p:spPr>
          <a:xfrm>
            <a:off x="4232305" y="5664067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B9E3EAC-F47C-4823-81C5-E4099A3DB4D7}"/>
              </a:ext>
            </a:extLst>
          </p:cNvPr>
          <p:cNvSpPr/>
          <p:nvPr/>
        </p:nvSpPr>
        <p:spPr>
          <a:xfrm>
            <a:off x="1970161" y="58467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6D44EF8-AD1B-4714-975A-6109F681B678}"/>
              </a:ext>
            </a:extLst>
          </p:cNvPr>
          <p:cNvSpPr/>
          <p:nvPr/>
        </p:nvSpPr>
        <p:spPr>
          <a:xfrm>
            <a:off x="3471566" y="100155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DBD52B60-548B-4220-8AB0-7AD8509E6366}"/>
              </a:ext>
            </a:extLst>
          </p:cNvPr>
          <p:cNvSpPr/>
          <p:nvPr/>
        </p:nvSpPr>
        <p:spPr>
          <a:xfrm>
            <a:off x="9571906" y="871161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60DCCA4-60E2-454A-B6CB-4A2B2F1B9B69}"/>
              </a:ext>
            </a:extLst>
          </p:cNvPr>
          <p:cNvSpPr/>
          <p:nvPr/>
        </p:nvSpPr>
        <p:spPr>
          <a:xfrm>
            <a:off x="2295459" y="4153663"/>
            <a:ext cx="569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4114725F-C32E-466D-B517-C24EE97CB36E}"/>
              </a:ext>
            </a:extLst>
          </p:cNvPr>
          <p:cNvSpPr/>
          <p:nvPr/>
        </p:nvSpPr>
        <p:spPr>
          <a:xfrm>
            <a:off x="6533192" y="250567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9" name="图片 3">
            <a:extLst>
              <a:ext uri="{FF2B5EF4-FFF2-40B4-BE49-F238E27FC236}">
                <a16:creationId xmlns:a16="http://schemas.microsoft.com/office/drawing/2014/main" id="{07066962-04FF-4D05-A4C1-C3FE4F7A07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39614">
            <a:off x="7843837" y="1229964"/>
            <a:ext cx="3980529" cy="1645881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038FB40F-79EE-48D2-B84F-3061699CFBA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72" y="16208"/>
            <a:ext cx="2297477" cy="3554025"/>
          </a:xfrm>
          <a:prstGeom prst="rect">
            <a:avLst/>
          </a:prstGeom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18C1D794-6D07-4364-83F8-9DB63AE7D7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6755" y="4374659"/>
            <a:ext cx="2461032" cy="2262182"/>
          </a:xfrm>
          <a:prstGeom prst="rect">
            <a:avLst/>
          </a:prstGeom>
        </p:spPr>
      </p:pic>
      <p:pic>
        <p:nvPicPr>
          <p:cNvPr id="1028" name="Picture 4" descr="Páscoa, Coelhos, Ovos, Cesta, Cortar">
            <a:extLst>
              <a:ext uri="{FF2B5EF4-FFF2-40B4-BE49-F238E27FC236}">
                <a16:creationId xmlns:a16="http://schemas.microsoft.com/office/drawing/2014/main" id="{1499ABD1-8BC4-42EF-832E-937387C30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66" y="4374659"/>
            <a:ext cx="3607507" cy="238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7">
            <a:extLst>
              <a:ext uri="{FF2B5EF4-FFF2-40B4-BE49-F238E27FC236}">
                <a16:creationId xmlns:a16="http://schemas.microsoft.com/office/drawing/2014/main" id="{192F1051-1DD8-4819-B29E-0C606AD7B4B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424" y="871161"/>
            <a:ext cx="3048000" cy="3048000"/>
          </a:xfrm>
          <a:prstGeom prst="rect">
            <a:avLst/>
          </a:prstGeom>
        </p:spPr>
      </p:pic>
      <p:sp>
        <p:nvSpPr>
          <p:cNvPr id="10" name="Botão de ação: Som 9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6B1DF986-F11E-413C-8186-149D7F63B1B7}"/>
              </a:ext>
            </a:extLst>
          </p:cNvPr>
          <p:cNvSpPr/>
          <p:nvPr/>
        </p:nvSpPr>
        <p:spPr>
          <a:xfrm>
            <a:off x="2364113" y="4359510"/>
            <a:ext cx="456612" cy="51163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32A9E974-1F42-4BFF-9E8C-E5195EDC02A4}"/>
              </a:ext>
            </a:extLst>
          </p:cNvPr>
          <p:cNvSpPr/>
          <p:nvPr/>
        </p:nvSpPr>
        <p:spPr>
          <a:xfrm>
            <a:off x="9749208" y="395614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" name="文本框 24">
            <a:extLst>
              <a:ext uri="{FF2B5EF4-FFF2-40B4-BE49-F238E27FC236}">
                <a16:creationId xmlns:a16="http://schemas.microsoft.com/office/drawing/2014/main" id="{C2A1C31B-0D8A-4CBF-8BEE-2C42D99D451E}"/>
              </a:ext>
            </a:extLst>
          </p:cNvPr>
          <p:cNvSpPr txBox="1"/>
          <p:nvPr/>
        </p:nvSpPr>
        <p:spPr>
          <a:xfrm>
            <a:off x="4214728" y="201649"/>
            <a:ext cx="2939010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INTERPRETAÇÃO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21" name="文本框 11">
            <a:extLst>
              <a:ext uri="{FF2B5EF4-FFF2-40B4-BE49-F238E27FC236}">
                <a16:creationId xmlns:a16="http://schemas.microsoft.com/office/drawing/2014/main" id="{E449B8F9-C1D5-4F4F-AFE6-BD106394796D}"/>
              </a:ext>
            </a:extLst>
          </p:cNvPr>
          <p:cNvSpPr txBox="1"/>
          <p:nvPr/>
        </p:nvSpPr>
        <p:spPr>
          <a:xfrm>
            <a:off x="4770120" y="6324600"/>
            <a:ext cx="355092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A16509EA-0A6D-4366-AEA7-2A1B8D4068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35" y="2375384"/>
            <a:ext cx="4414087" cy="4414087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F794DF54-B7B3-48E5-A765-1CCB1CB25221}"/>
              </a:ext>
            </a:extLst>
          </p:cNvPr>
          <p:cNvSpPr/>
          <p:nvPr/>
        </p:nvSpPr>
        <p:spPr>
          <a:xfrm>
            <a:off x="457200" y="4417807"/>
            <a:ext cx="4414087" cy="235222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Botão de ação: Som 3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2B6AA282-FAA4-41F2-86D1-014CFE6499C8}"/>
              </a:ext>
            </a:extLst>
          </p:cNvPr>
          <p:cNvSpPr/>
          <p:nvPr/>
        </p:nvSpPr>
        <p:spPr>
          <a:xfrm>
            <a:off x="2450592" y="4489704"/>
            <a:ext cx="372832" cy="38144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Botão de ação: Som 29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C092D0F9-1B23-4AB1-A41F-2728C46E4C6C}"/>
              </a:ext>
            </a:extLst>
          </p:cNvPr>
          <p:cNvSpPr/>
          <p:nvPr/>
        </p:nvSpPr>
        <p:spPr>
          <a:xfrm>
            <a:off x="2409170" y="4451383"/>
            <a:ext cx="372832" cy="38144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23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378799" y="-54380"/>
            <a:ext cx="4315017" cy="912827"/>
            <a:chOff x="378799" y="104276"/>
            <a:chExt cx="4315017" cy="912827"/>
          </a:xfrm>
        </p:grpSpPr>
        <p:sp>
          <p:nvSpPr>
            <p:cNvPr id="25" name="文本框 24"/>
            <p:cNvSpPr txBox="1"/>
            <p:nvPr/>
          </p:nvSpPr>
          <p:spPr>
            <a:xfrm>
              <a:off x="1170479" y="308596"/>
              <a:ext cx="3523337" cy="461665"/>
            </a:xfrm>
            <a:prstGeom prst="rect">
              <a:avLst/>
            </a:prstGeom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pt-BR" altLang="zh-CN" sz="2400" dirty="0">
                  <a:solidFill>
                    <a:sysClr val="windowText" lastClr="000000"/>
                  </a:solidFill>
                  <a:latin typeface="+mn-ea"/>
                  <a:cs typeface="+mn-ea"/>
                  <a:sym typeface="字魂130号-快乐俏黑体" panose="00000500000000000000" pitchFamily="2" charset="-122"/>
                </a:rPr>
                <a:t>SITUAÇÕES DE CONTAGEM</a:t>
              </a:r>
              <a:endParaRPr kumimoji="1" lang="zh-CN" altLang="en-US" sz="24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90"/>
            <a:stretch>
              <a:fillRect/>
            </a:stretch>
          </p:blipFill>
          <p:spPr>
            <a:xfrm>
              <a:off x="378799" y="104276"/>
              <a:ext cx="806790" cy="912827"/>
            </a:xfrm>
            <a:custGeom>
              <a:avLst/>
              <a:gdLst>
                <a:gd name="connsiteX0" fmla="*/ 0 w 4798568"/>
                <a:gd name="connsiteY0" fmla="*/ 0 h 5429250"/>
                <a:gd name="connsiteX1" fmla="*/ 4798568 w 4798568"/>
                <a:gd name="connsiteY1" fmla="*/ 0 h 5429250"/>
                <a:gd name="connsiteX2" fmla="*/ 4798568 w 4798568"/>
                <a:gd name="connsiteY2" fmla="*/ 5429250 h 5429250"/>
                <a:gd name="connsiteX3" fmla="*/ 0 w 4798568"/>
                <a:gd name="connsiteY3" fmla="*/ 5429250 h 542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98568" h="5429250">
                  <a:moveTo>
                    <a:pt x="0" y="0"/>
                  </a:moveTo>
                  <a:lnTo>
                    <a:pt x="4798568" y="0"/>
                  </a:lnTo>
                  <a:lnTo>
                    <a:pt x="4798568" y="5429250"/>
                  </a:lnTo>
                  <a:lnTo>
                    <a:pt x="0" y="5429250"/>
                  </a:lnTo>
                  <a:close/>
                </a:path>
              </a:pathLst>
            </a:cu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8888" y="418287"/>
            <a:ext cx="3262553" cy="3262553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6BEECB4C-FBCB-4F40-B278-CC4910F10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69511" y="3700620"/>
            <a:ext cx="3015419" cy="3015419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A7237048-8CDE-4264-8812-ADAAD26F4E6F}"/>
              </a:ext>
            </a:extLst>
          </p:cNvPr>
          <p:cNvSpPr>
            <a:spLocks/>
          </p:cNvSpPr>
          <p:nvPr/>
        </p:nvSpPr>
        <p:spPr bwMode="auto">
          <a:xfrm>
            <a:off x="4973435" y="249184"/>
            <a:ext cx="1358550" cy="1218525"/>
          </a:xfrm>
          <a:custGeom>
            <a:avLst/>
            <a:gdLst>
              <a:gd name="T0" fmla="*/ 2156 w 2759"/>
              <a:gd name="T1" fmla="*/ 133 h 2444"/>
              <a:gd name="T2" fmla="*/ 2434 w 2759"/>
              <a:gd name="T3" fmla="*/ 614 h 2444"/>
              <a:gd name="T4" fmla="*/ 2709 w 2759"/>
              <a:gd name="T5" fmla="*/ 1090 h 2444"/>
              <a:gd name="T6" fmla="*/ 2712 w 2759"/>
              <a:gd name="T7" fmla="*/ 1350 h 2444"/>
              <a:gd name="T8" fmla="*/ 2434 w 2759"/>
              <a:gd name="T9" fmla="*/ 1831 h 2444"/>
              <a:gd name="T10" fmla="*/ 2159 w 2759"/>
              <a:gd name="T11" fmla="*/ 2307 h 2444"/>
              <a:gd name="T12" fmla="*/ 1935 w 2759"/>
              <a:gd name="T13" fmla="*/ 2439 h 2444"/>
              <a:gd name="T14" fmla="*/ 1380 w 2759"/>
              <a:gd name="T15" fmla="*/ 2439 h 2444"/>
              <a:gd name="T16" fmla="*/ 829 w 2759"/>
              <a:gd name="T17" fmla="*/ 2439 h 2444"/>
              <a:gd name="T18" fmla="*/ 603 w 2759"/>
              <a:gd name="T19" fmla="*/ 2312 h 2444"/>
              <a:gd name="T20" fmla="*/ 326 w 2759"/>
              <a:gd name="T21" fmla="*/ 1831 h 2444"/>
              <a:gd name="T22" fmla="*/ 51 w 2759"/>
              <a:gd name="T23" fmla="*/ 1354 h 2444"/>
              <a:gd name="T24" fmla="*/ 48 w 2759"/>
              <a:gd name="T25" fmla="*/ 1095 h 2444"/>
              <a:gd name="T26" fmla="*/ 326 w 2759"/>
              <a:gd name="T27" fmla="*/ 614 h 2444"/>
              <a:gd name="T28" fmla="*/ 601 w 2759"/>
              <a:gd name="T29" fmla="*/ 137 h 2444"/>
              <a:gd name="T30" fmla="*/ 824 w 2759"/>
              <a:gd name="T31" fmla="*/ 5 h 2444"/>
              <a:gd name="T32" fmla="*/ 1380 w 2759"/>
              <a:gd name="T33" fmla="*/ 5 h 2444"/>
              <a:gd name="T34" fmla="*/ 1930 w 2759"/>
              <a:gd name="T35" fmla="*/ 5 h 2444"/>
              <a:gd name="T36" fmla="*/ 2156 w 2759"/>
              <a:gd name="T37" fmla="*/ 133 h 2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59" h="2444">
                <a:moveTo>
                  <a:pt x="2156" y="133"/>
                </a:moveTo>
                <a:lnTo>
                  <a:pt x="2434" y="614"/>
                </a:lnTo>
                <a:cubicBezTo>
                  <a:pt x="2525" y="773"/>
                  <a:pt x="2617" y="932"/>
                  <a:pt x="2709" y="1090"/>
                </a:cubicBezTo>
                <a:cubicBezTo>
                  <a:pt x="2759" y="1168"/>
                  <a:pt x="2755" y="1271"/>
                  <a:pt x="2712" y="1350"/>
                </a:cubicBezTo>
                <a:lnTo>
                  <a:pt x="2434" y="1831"/>
                </a:lnTo>
                <a:cubicBezTo>
                  <a:pt x="2342" y="1990"/>
                  <a:pt x="2250" y="2149"/>
                  <a:pt x="2159" y="2307"/>
                </a:cubicBezTo>
                <a:cubicBezTo>
                  <a:pt x="2117" y="2390"/>
                  <a:pt x="2025" y="2438"/>
                  <a:pt x="1935" y="2439"/>
                </a:cubicBezTo>
                <a:lnTo>
                  <a:pt x="1380" y="2439"/>
                </a:lnTo>
                <a:cubicBezTo>
                  <a:pt x="1196" y="2439"/>
                  <a:pt x="1013" y="2439"/>
                  <a:pt x="829" y="2439"/>
                </a:cubicBezTo>
                <a:cubicBezTo>
                  <a:pt x="737" y="2444"/>
                  <a:pt x="650" y="2389"/>
                  <a:pt x="603" y="2312"/>
                </a:cubicBezTo>
                <a:lnTo>
                  <a:pt x="326" y="1831"/>
                </a:lnTo>
                <a:cubicBezTo>
                  <a:pt x="234" y="1672"/>
                  <a:pt x="142" y="1513"/>
                  <a:pt x="51" y="1354"/>
                </a:cubicBezTo>
                <a:cubicBezTo>
                  <a:pt x="0" y="1277"/>
                  <a:pt x="4" y="1173"/>
                  <a:pt x="48" y="1095"/>
                </a:cubicBezTo>
                <a:lnTo>
                  <a:pt x="326" y="614"/>
                </a:lnTo>
                <a:cubicBezTo>
                  <a:pt x="417" y="455"/>
                  <a:pt x="509" y="296"/>
                  <a:pt x="601" y="137"/>
                </a:cubicBezTo>
                <a:cubicBezTo>
                  <a:pt x="643" y="55"/>
                  <a:pt x="735" y="7"/>
                  <a:pt x="824" y="5"/>
                </a:cubicBezTo>
                <a:lnTo>
                  <a:pt x="1380" y="5"/>
                </a:lnTo>
                <a:cubicBezTo>
                  <a:pt x="1563" y="5"/>
                  <a:pt x="1747" y="5"/>
                  <a:pt x="1930" y="5"/>
                </a:cubicBezTo>
                <a:cubicBezTo>
                  <a:pt x="2022" y="0"/>
                  <a:pt x="2110" y="56"/>
                  <a:pt x="2156" y="133"/>
                </a:cubicBezTo>
                <a:close/>
              </a:path>
            </a:pathLst>
          </a:custGeom>
          <a:solidFill>
            <a:srgbClr val="7F0011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sym typeface="字魂130号-快乐俏黑体" panose="00000500000000000000" pitchFamily="2" charset="-122"/>
            </a:endParaRPr>
          </a:p>
        </p:txBody>
      </p:sp>
      <p:sp>
        <p:nvSpPr>
          <p:cNvPr id="21" name="矩形 9">
            <a:extLst>
              <a:ext uri="{FF2B5EF4-FFF2-40B4-BE49-F238E27FC236}">
                <a16:creationId xmlns:a16="http://schemas.microsoft.com/office/drawing/2014/main" id="{6E00C631-2D44-4329-A246-60FDB4981228}"/>
              </a:ext>
            </a:extLst>
          </p:cNvPr>
          <p:cNvSpPr/>
          <p:nvPr/>
        </p:nvSpPr>
        <p:spPr>
          <a:xfrm>
            <a:off x="4617486" y="270626"/>
            <a:ext cx="20704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zh-CN" sz="6600" b="1" dirty="0">
                <a:solidFill>
                  <a:schemeClr val="bg1"/>
                </a:solidFill>
                <a:sym typeface="字魂130号-快乐俏黑体" panose="00000500000000000000" pitchFamily="2" charset="-122"/>
              </a:rPr>
              <a:t>6</a:t>
            </a:r>
            <a:endParaRPr lang="zh-CN" altLang="en-US" sz="6600" b="1" dirty="0">
              <a:solidFill>
                <a:schemeClr val="bg1"/>
              </a:solidFill>
              <a:sym typeface="字魂130号-快乐俏黑体" panose="00000500000000000000" pitchFamily="2" charset="-122"/>
            </a:endParaRP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F4615A58-45E4-454C-9093-8C2B90CE2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658" y="3233612"/>
            <a:ext cx="3395055" cy="3395055"/>
          </a:xfrm>
          <a:prstGeom prst="rect">
            <a:avLst/>
          </a:prstGeom>
        </p:spPr>
      </p:pic>
      <p:pic>
        <p:nvPicPr>
          <p:cNvPr id="27" name="图片 13">
            <a:extLst>
              <a:ext uri="{FF2B5EF4-FFF2-40B4-BE49-F238E27FC236}">
                <a16:creationId xmlns:a16="http://schemas.microsoft.com/office/drawing/2014/main" id="{510162D6-CB00-48FA-993A-29F3236CFA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045" y="3150161"/>
            <a:ext cx="3930579" cy="3930579"/>
          </a:xfrm>
          <a:prstGeom prst="rect">
            <a:avLst/>
          </a:prstGeom>
        </p:spPr>
      </p:pic>
      <p:pic>
        <p:nvPicPr>
          <p:cNvPr id="28" name="图片 1">
            <a:extLst>
              <a:ext uri="{FF2B5EF4-FFF2-40B4-BE49-F238E27FC236}">
                <a16:creationId xmlns:a16="http://schemas.microsoft.com/office/drawing/2014/main" id="{E81CD20D-CCB0-496F-A22D-29F2E97FC6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430">
            <a:off x="34509" y="386954"/>
            <a:ext cx="4107493" cy="3277779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08A9B28B-545B-4A7D-8111-C5288CC7E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816" y="2301952"/>
            <a:ext cx="4414087" cy="441408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F2F85B1-936A-4E17-A77A-73F7270610B9}"/>
              </a:ext>
            </a:extLst>
          </p:cNvPr>
          <p:cNvSpPr/>
          <p:nvPr/>
        </p:nvSpPr>
        <p:spPr>
          <a:xfrm>
            <a:off x="601092" y="1215443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08BF6A8-A520-4E41-B7DE-DE80A7703E07}"/>
              </a:ext>
            </a:extLst>
          </p:cNvPr>
          <p:cNvSpPr/>
          <p:nvPr/>
        </p:nvSpPr>
        <p:spPr>
          <a:xfrm>
            <a:off x="8543965" y="61160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26CD919-790C-4554-AD2E-B91B6E4C6D31}"/>
              </a:ext>
            </a:extLst>
          </p:cNvPr>
          <p:cNvSpPr/>
          <p:nvPr/>
        </p:nvSpPr>
        <p:spPr>
          <a:xfrm>
            <a:off x="434236" y="314624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917AFA1-D505-4DA2-BF1F-97FFCF3B3D6A}"/>
              </a:ext>
            </a:extLst>
          </p:cNvPr>
          <p:cNvSpPr/>
          <p:nvPr/>
        </p:nvSpPr>
        <p:spPr>
          <a:xfrm>
            <a:off x="3968629" y="3344568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D6AD11D9-6500-418E-8C12-A0F2513B3C63}"/>
              </a:ext>
            </a:extLst>
          </p:cNvPr>
          <p:cNvSpPr/>
          <p:nvPr/>
        </p:nvSpPr>
        <p:spPr>
          <a:xfrm>
            <a:off x="7356266" y="184529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AB889E7B-437F-4C95-8951-83C8E6AAB632}"/>
              </a:ext>
            </a:extLst>
          </p:cNvPr>
          <p:cNvSpPr/>
          <p:nvPr/>
        </p:nvSpPr>
        <p:spPr>
          <a:xfrm>
            <a:off x="10141376" y="321917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3" name="Botão de ação: Som 2">
            <a:hlinkClick r:id="" action="ppaction://noaction" highlightClick="1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E4B7ACCB-5EDA-4C85-B5C0-A666B1995C79}"/>
              </a:ext>
            </a:extLst>
          </p:cNvPr>
          <p:cNvSpPr/>
          <p:nvPr/>
        </p:nvSpPr>
        <p:spPr>
          <a:xfrm>
            <a:off x="5559552" y="611605"/>
            <a:ext cx="291247" cy="385091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75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14" grpId="0"/>
      <p:bldP spid="15" grpId="0"/>
      <p:bldP spid="16" grpId="0"/>
      <p:bldP spid="20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0"/>
          <a:stretch>
            <a:fillRect/>
          </a:stretch>
        </p:blipFill>
        <p:spPr>
          <a:xfrm>
            <a:off x="378799" y="104276"/>
            <a:ext cx="806790" cy="912827"/>
          </a:xfrm>
          <a:custGeom>
            <a:avLst/>
            <a:gdLst>
              <a:gd name="connsiteX0" fmla="*/ 0 w 4798568"/>
              <a:gd name="connsiteY0" fmla="*/ 0 h 5429250"/>
              <a:gd name="connsiteX1" fmla="*/ 4798568 w 4798568"/>
              <a:gd name="connsiteY1" fmla="*/ 0 h 5429250"/>
              <a:gd name="connsiteX2" fmla="*/ 4798568 w 4798568"/>
              <a:gd name="connsiteY2" fmla="*/ 5429250 h 5429250"/>
              <a:gd name="connsiteX3" fmla="*/ 0 w 4798568"/>
              <a:gd name="connsiteY3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568" h="5429250">
                <a:moveTo>
                  <a:pt x="0" y="0"/>
                </a:moveTo>
                <a:lnTo>
                  <a:pt x="4798568" y="0"/>
                </a:lnTo>
                <a:lnTo>
                  <a:pt x="4798568" y="5429250"/>
                </a:lnTo>
                <a:lnTo>
                  <a:pt x="0" y="5429250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2" y="3913632"/>
            <a:ext cx="1484079" cy="2690636"/>
          </a:xfrm>
          <a:prstGeom prst="rect">
            <a:avLst/>
          </a:prstGeom>
        </p:spPr>
      </p:pic>
      <p:sp>
        <p:nvSpPr>
          <p:cNvPr id="7" name="Botão de ação: Som 6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C3C741FA-08A5-498A-AD9D-00A08214982E}"/>
              </a:ext>
            </a:extLst>
          </p:cNvPr>
          <p:cNvSpPr/>
          <p:nvPr/>
        </p:nvSpPr>
        <p:spPr>
          <a:xfrm>
            <a:off x="4462272" y="5230368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Botão de ação: Som 12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A91B1934-7FF1-4BE7-A55E-E707489947E0}"/>
              </a:ext>
            </a:extLst>
          </p:cNvPr>
          <p:cNvSpPr/>
          <p:nvPr/>
        </p:nvSpPr>
        <p:spPr>
          <a:xfrm>
            <a:off x="4232305" y="5664067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058DDB8-AD94-4DA8-B38C-00CCB85D9F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186" t="31600" r="30700" b="32267"/>
          <a:stretch/>
        </p:blipFill>
        <p:spPr>
          <a:xfrm>
            <a:off x="2093975" y="1287495"/>
            <a:ext cx="8299091" cy="4425715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DB9E3EAC-F47C-4823-81C5-E4099A3DB4D7}"/>
              </a:ext>
            </a:extLst>
          </p:cNvPr>
          <p:cNvSpPr/>
          <p:nvPr/>
        </p:nvSpPr>
        <p:spPr>
          <a:xfrm>
            <a:off x="2606396" y="540993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6D44EF8-AD1B-4714-975A-6109F681B678}"/>
              </a:ext>
            </a:extLst>
          </p:cNvPr>
          <p:cNvSpPr/>
          <p:nvPr/>
        </p:nvSpPr>
        <p:spPr>
          <a:xfrm>
            <a:off x="4195694" y="540993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DBD52B60-548B-4220-8AB0-7AD8509E6366}"/>
              </a:ext>
            </a:extLst>
          </p:cNvPr>
          <p:cNvSpPr/>
          <p:nvPr/>
        </p:nvSpPr>
        <p:spPr>
          <a:xfrm>
            <a:off x="6027715" y="5435574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60DCCA4-60E2-454A-B6CB-4A2B2F1B9B69}"/>
              </a:ext>
            </a:extLst>
          </p:cNvPr>
          <p:cNvSpPr/>
          <p:nvPr/>
        </p:nvSpPr>
        <p:spPr>
          <a:xfrm>
            <a:off x="7723052" y="5444718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4114725F-C32E-466D-B517-C24EE97CB36E}"/>
              </a:ext>
            </a:extLst>
          </p:cNvPr>
          <p:cNvSpPr/>
          <p:nvPr/>
        </p:nvSpPr>
        <p:spPr>
          <a:xfrm>
            <a:off x="9238737" y="540993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9" name="图片 3">
            <a:extLst>
              <a:ext uri="{FF2B5EF4-FFF2-40B4-BE49-F238E27FC236}">
                <a16:creationId xmlns:a16="http://schemas.microsoft.com/office/drawing/2014/main" id="{07066962-04FF-4D05-A4C1-C3FE4F7A07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689" y="843014"/>
            <a:ext cx="2748420" cy="1136425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6B6FA99-3E95-4C43-867B-6CF4B16ECA26}"/>
              </a:ext>
            </a:extLst>
          </p:cNvPr>
          <p:cNvSpPr/>
          <p:nvPr/>
        </p:nvSpPr>
        <p:spPr>
          <a:xfrm>
            <a:off x="3785616" y="3785616"/>
            <a:ext cx="1408176" cy="1784889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Botão de ação: Som 4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289E8D03-7CDF-4F4F-AF8F-726D39838C0D}"/>
              </a:ext>
            </a:extLst>
          </p:cNvPr>
          <p:cNvSpPr/>
          <p:nvPr/>
        </p:nvSpPr>
        <p:spPr>
          <a:xfrm>
            <a:off x="4325112" y="5715000"/>
            <a:ext cx="391825" cy="433699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文本框 24">
            <a:extLst>
              <a:ext uri="{FF2B5EF4-FFF2-40B4-BE49-F238E27FC236}">
                <a16:creationId xmlns:a16="http://schemas.microsoft.com/office/drawing/2014/main" id="{05575664-291E-4503-9DDA-E229EF17FD37}"/>
              </a:ext>
            </a:extLst>
          </p:cNvPr>
          <p:cNvSpPr txBox="1"/>
          <p:nvPr/>
        </p:nvSpPr>
        <p:spPr>
          <a:xfrm>
            <a:off x="1261919" y="308596"/>
            <a:ext cx="3455177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PERCEPÇÃO VISUAL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18" name="文本框 11">
            <a:extLst>
              <a:ext uri="{FF2B5EF4-FFF2-40B4-BE49-F238E27FC236}">
                <a16:creationId xmlns:a16="http://schemas.microsoft.com/office/drawing/2014/main" id="{45AA39E6-ECB0-49C0-B74E-46877ACA2E6B}"/>
              </a:ext>
            </a:extLst>
          </p:cNvPr>
          <p:cNvSpPr txBox="1"/>
          <p:nvPr/>
        </p:nvSpPr>
        <p:spPr>
          <a:xfrm>
            <a:off x="4770120" y="6324600"/>
            <a:ext cx="355092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592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78799" y="104276"/>
            <a:ext cx="4338297" cy="912827"/>
            <a:chOff x="378799" y="104276"/>
            <a:chExt cx="4338297" cy="912827"/>
          </a:xfrm>
        </p:grpSpPr>
        <p:sp>
          <p:nvSpPr>
            <p:cNvPr id="25" name="文本框 24"/>
            <p:cNvSpPr txBox="1"/>
            <p:nvPr/>
          </p:nvSpPr>
          <p:spPr>
            <a:xfrm>
              <a:off x="1261919" y="308596"/>
              <a:ext cx="3455177" cy="584775"/>
            </a:xfrm>
            <a:prstGeom prst="rect">
              <a:avLst/>
            </a:prstGeom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pt-BR" altLang="zh-CN" sz="3200" dirty="0">
                  <a:solidFill>
                    <a:sysClr val="windowText" lastClr="000000"/>
                  </a:solidFill>
                  <a:latin typeface="+mn-ea"/>
                  <a:cs typeface="+mn-ea"/>
                  <a:sym typeface="字魂130号-快乐俏黑体" panose="00000500000000000000" pitchFamily="2" charset="-122"/>
                </a:rPr>
                <a:t>PERCEPÇÃO VISUAL</a:t>
              </a:r>
              <a:endParaRPr kumimoji="1" lang="zh-CN" altLang="en-US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90"/>
            <a:stretch>
              <a:fillRect/>
            </a:stretch>
          </p:blipFill>
          <p:spPr>
            <a:xfrm>
              <a:off x="378799" y="104276"/>
              <a:ext cx="806790" cy="912827"/>
            </a:xfrm>
            <a:custGeom>
              <a:avLst/>
              <a:gdLst>
                <a:gd name="connsiteX0" fmla="*/ 0 w 4798568"/>
                <a:gd name="connsiteY0" fmla="*/ 0 h 5429250"/>
                <a:gd name="connsiteX1" fmla="*/ 4798568 w 4798568"/>
                <a:gd name="connsiteY1" fmla="*/ 0 h 5429250"/>
                <a:gd name="connsiteX2" fmla="*/ 4798568 w 4798568"/>
                <a:gd name="connsiteY2" fmla="*/ 5429250 h 5429250"/>
                <a:gd name="connsiteX3" fmla="*/ 0 w 4798568"/>
                <a:gd name="connsiteY3" fmla="*/ 5429250 h 542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98568" h="5429250">
                  <a:moveTo>
                    <a:pt x="0" y="0"/>
                  </a:moveTo>
                  <a:lnTo>
                    <a:pt x="4798568" y="0"/>
                  </a:lnTo>
                  <a:lnTo>
                    <a:pt x="4798568" y="5429250"/>
                  </a:lnTo>
                  <a:lnTo>
                    <a:pt x="0" y="5429250"/>
                  </a:lnTo>
                  <a:close/>
                </a:path>
              </a:pathLst>
            </a:custGeom>
          </p:spPr>
        </p:pic>
      </p:grpSp>
      <p:sp>
        <p:nvSpPr>
          <p:cNvPr id="13" name="Botão de ação: Som 12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A91B1934-7FF1-4BE7-A55E-E707489947E0}"/>
              </a:ext>
            </a:extLst>
          </p:cNvPr>
          <p:cNvSpPr/>
          <p:nvPr/>
        </p:nvSpPr>
        <p:spPr>
          <a:xfrm>
            <a:off x="4229257" y="6125732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B9E3EAC-F47C-4823-81C5-E4099A3DB4D7}"/>
              </a:ext>
            </a:extLst>
          </p:cNvPr>
          <p:cNvSpPr/>
          <p:nvPr/>
        </p:nvSpPr>
        <p:spPr>
          <a:xfrm>
            <a:off x="1302928" y="5906383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6D44EF8-AD1B-4714-975A-6109F681B678}"/>
              </a:ext>
            </a:extLst>
          </p:cNvPr>
          <p:cNvSpPr/>
          <p:nvPr/>
        </p:nvSpPr>
        <p:spPr>
          <a:xfrm>
            <a:off x="4192646" y="587159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DBD52B60-548B-4220-8AB0-7AD8509E6366}"/>
              </a:ext>
            </a:extLst>
          </p:cNvPr>
          <p:cNvSpPr/>
          <p:nvPr/>
        </p:nvSpPr>
        <p:spPr>
          <a:xfrm>
            <a:off x="6788039" y="5861304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60DCCA4-60E2-454A-B6CB-4A2B2F1B9B69}"/>
              </a:ext>
            </a:extLst>
          </p:cNvPr>
          <p:cNvSpPr/>
          <p:nvPr/>
        </p:nvSpPr>
        <p:spPr>
          <a:xfrm>
            <a:off x="9575097" y="584262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D2C125F-8048-43E5-9F65-D8D2B51CCA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75" t="27867" r="52300" b="36667"/>
          <a:stretch/>
        </p:blipFill>
        <p:spPr>
          <a:xfrm>
            <a:off x="4907575" y="996696"/>
            <a:ext cx="1856232" cy="2432304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323F302-F3D6-4AAF-B4F9-20C0B5BC11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75" t="27867" r="52300" b="36667"/>
          <a:stretch/>
        </p:blipFill>
        <p:spPr>
          <a:xfrm>
            <a:off x="3655675" y="3898611"/>
            <a:ext cx="1484080" cy="194465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32EC7A0-C0B2-46B9-9024-91C3D67B0E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533" t="27367" r="32242" b="37167"/>
          <a:stretch/>
        </p:blipFill>
        <p:spPr>
          <a:xfrm>
            <a:off x="924636" y="3926939"/>
            <a:ext cx="1484080" cy="194465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5511F16-0FA0-4549-8E00-6AD4197FB7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75" t="44267" r="52670" b="20267"/>
          <a:stretch/>
        </p:blipFill>
        <p:spPr>
          <a:xfrm>
            <a:off x="6386714" y="3898610"/>
            <a:ext cx="1484079" cy="1944658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75E1D06-3ABF-4504-9E4C-6A95C34AAB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35" t="44546" r="32910" b="19988"/>
          <a:stretch/>
        </p:blipFill>
        <p:spPr>
          <a:xfrm>
            <a:off x="9117752" y="3898610"/>
            <a:ext cx="1484079" cy="1944658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9410600D-220F-4A57-A771-0D1BCEAEC388}"/>
              </a:ext>
            </a:extLst>
          </p:cNvPr>
          <p:cNvSpPr/>
          <p:nvPr/>
        </p:nvSpPr>
        <p:spPr>
          <a:xfrm>
            <a:off x="3456432" y="3683135"/>
            <a:ext cx="1856232" cy="2342761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Botão de ação: Som 20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740115FF-FEFD-41A9-AFBC-1C3D35931551}"/>
              </a:ext>
            </a:extLst>
          </p:cNvPr>
          <p:cNvSpPr/>
          <p:nvPr/>
        </p:nvSpPr>
        <p:spPr>
          <a:xfrm>
            <a:off x="4275660" y="6116412"/>
            <a:ext cx="391825" cy="433699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文本框 11">
            <a:extLst>
              <a:ext uri="{FF2B5EF4-FFF2-40B4-BE49-F238E27FC236}">
                <a16:creationId xmlns:a16="http://schemas.microsoft.com/office/drawing/2014/main" id="{1942863C-61DB-4932-B5D6-B442207D1BF9}"/>
              </a:ext>
            </a:extLst>
          </p:cNvPr>
          <p:cNvSpPr txBox="1"/>
          <p:nvPr/>
        </p:nvSpPr>
        <p:spPr>
          <a:xfrm>
            <a:off x="4770120" y="6324600"/>
            <a:ext cx="355092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46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0"/>
          <a:stretch>
            <a:fillRect/>
          </a:stretch>
        </p:blipFill>
        <p:spPr>
          <a:xfrm>
            <a:off x="11149482" y="5797296"/>
            <a:ext cx="806790" cy="912827"/>
          </a:xfrm>
          <a:custGeom>
            <a:avLst/>
            <a:gdLst>
              <a:gd name="connsiteX0" fmla="*/ 0 w 4798568"/>
              <a:gd name="connsiteY0" fmla="*/ 0 h 5429250"/>
              <a:gd name="connsiteX1" fmla="*/ 4798568 w 4798568"/>
              <a:gd name="connsiteY1" fmla="*/ 0 h 5429250"/>
              <a:gd name="connsiteX2" fmla="*/ 4798568 w 4798568"/>
              <a:gd name="connsiteY2" fmla="*/ 5429250 h 5429250"/>
              <a:gd name="connsiteX3" fmla="*/ 0 w 4798568"/>
              <a:gd name="connsiteY3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568" h="5429250">
                <a:moveTo>
                  <a:pt x="0" y="0"/>
                </a:moveTo>
                <a:lnTo>
                  <a:pt x="4798568" y="0"/>
                </a:lnTo>
                <a:lnTo>
                  <a:pt x="4798568" y="5429250"/>
                </a:lnTo>
                <a:lnTo>
                  <a:pt x="0" y="5429250"/>
                </a:lnTo>
                <a:close/>
              </a:path>
            </a:pathLst>
          </a:custGeom>
        </p:spPr>
      </p:pic>
      <p:sp>
        <p:nvSpPr>
          <p:cNvPr id="13" name="Botão de ação: Som 12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A91B1934-7FF1-4BE7-A55E-E707489947E0}"/>
              </a:ext>
            </a:extLst>
          </p:cNvPr>
          <p:cNvSpPr/>
          <p:nvPr/>
        </p:nvSpPr>
        <p:spPr>
          <a:xfrm>
            <a:off x="11310561" y="6088446"/>
            <a:ext cx="484632" cy="48463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B9E3EAC-F47C-4823-81C5-E4099A3DB4D7}"/>
              </a:ext>
            </a:extLst>
          </p:cNvPr>
          <p:cNvSpPr/>
          <p:nvPr/>
        </p:nvSpPr>
        <p:spPr>
          <a:xfrm>
            <a:off x="1557725" y="59087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6D44EF8-AD1B-4714-975A-6109F681B678}"/>
              </a:ext>
            </a:extLst>
          </p:cNvPr>
          <p:cNvSpPr/>
          <p:nvPr/>
        </p:nvSpPr>
        <p:spPr>
          <a:xfrm>
            <a:off x="4013040" y="55090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DBD52B60-548B-4220-8AB0-7AD8509E6366}"/>
              </a:ext>
            </a:extLst>
          </p:cNvPr>
          <p:cNvSpPr/>
          <p:nvPr/>
        </p:nvSpPr>
        <p:spPr>
          <a:xfrm>
            <a:off x="6739240" y="609738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60DCCA4-60E2-454A-B6CB-4A2B2F1B9B69}"/>
              </a:ext>
            </a:extLst>
          </p:cNvPr>
          <p:cNvSpPr/>
          <p:nvPr/>
        </p:nvSpPr>
        <p:spPr>
          <a:xfrm>
            <a:off x="9374161" y="559661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Botão de ação: Som 20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740115FF-FEFD-41A9-AFBC-1C3D35931551}"/>
              </a:ext>
            </a:extLst>
          </p:cNvPr>
          <p:cNvSpPr/>
          <p:nvPr/>
        </p:nvSpPr>
        <p:spPr>
          <a:xfrm>
            <a:off x="4919479" y="5654747"/>
            <a:ext cx="391825" cy="433699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DC5C7D6-D9E9-4A4D-8948-90637B8D52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29" t="31346" r="60633" b="55604"/>
          <a:stretch/>
        </p:blipFill>
        <p:spPr>
          <a:xfrm>
            <a:off x="1185589" y="1474236"/>
            <a:ext cx="1362456" cy="150670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F563C70-66FB-432F-B7D3-F69A0CF981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80" t="31454" r="51482" b="55496"/>
          <a:stretch/>
        </p:blipFill>
        <p:spPr>
          <a:xfrm>
            <a:off x="3739749" y="1474236"/>
            <a:ext cx="1362456" cy="150670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879335B-2FA8-4AB9-81BE-C3DC190979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36" t="31241" r="42226" b="55709"/>
          <a:stretch/>
        </p:blipFill>
        <p:spPr>
          <a:xfrm>
            <a:off x="6342706" y="1474235"/>
            <a:ext cx="1362456" cy="150670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B737C4B-B4C8-41E1-8988-DB309B2F15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334" t="31378" r="33028" b="55572"/>
          <a:stretch/>
        </p:blipFill>
        <p:spPr>
          <a:xfrm>
            <a:off x="8920789" y="1474236"/>
            <a:ext cx="1362456" cy="150670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F2EB620B-F567-4BEF-A153-090F110A72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18" t="46534" r="60644" b="40416"/>
          <a:stretch/>
        </p:blipFill>
        <p:spPr>
          <a:xfrm>
            <a:off x="1185589" y="4399676"/>
            <a:ext cx="1362456" cy="150670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71B8FEAE-57E9-45C4-8830-E0DD471402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78" t="46334" r="51484" b="40616"/>
          <a:stretch/>
        </p:blipFill>
        <p:spPr>
          <a:xfrm>
            <a:off x="3731352" y="4399675"/>
            <a:ext cx="1362456" cy="150670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AEAD35CE-7706-48D9-A706-E4797014DA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01" t="61881" r="42261" b="25069"/>
          <a:stretch/>
        </p:blipFill>
        <p:spPr>
          <a:xfrm>
            <a:off x="6429963" y="4399676"/>
            <a:ext cx="1362456" cy="150670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316EB634-BD19-443C-AF08-5E8D776830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83" t="62288" r="33279" b="24662"/>
          <a:stretch/>
        </p:blipFill>
        <p:spPr>
          <a:xfrm>
            <a:off x="9007114" y="4399674"/>
            <a:ext cx="1362456" cy="150670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A587FDD7-22AF-44A8-AFC0-B64B75F08346}"/>
              </a:ext>
            </a:extLst>
          </p:cNvPr>
          <p:cNvSpPr/>
          <p:nvPr/>
        </p:nvSpPr>
        <p:spPr>
          <a:xfrm>
            <a:off x="1500017" y="5935579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95E21420-6952-44CD-AE37-2E158EB271EC}"/>
              </a:ext>
            </a:extLst>
          </p:cNvPr>
          <p:cNvSpPr/>
          <p:nvPr/>
        </p:nvSpPr>
        <p:spPr>
          <a:xfrm>
            <a:off x="4098749" y="5942643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12703B5F-D833-4BF0-A47B-743CF294A96A}"/>
              </a:ext>
            </a:extLst>
          </p:cNvPr>
          <p:cNvSpPr/>
          <p:nvPr/>
        </p:nvSpPr>
        <p:spPr>
          <a:xfrm>
            <a:off x="6768789" y="5906381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DD811A90-5DA2-4F21-B479-641919598563}"/>
              </a:ext>
            </a:extLst>
          </p:cNvPr>
          <p:cNvSpPr/>
          <p:nvPr/>
        </p:nvSpPr>
        <p:spPr>
          <a:xfrm>
            <a:off x="9372108" y="5888713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D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E99F5717-4EA3-4CE6-A922-4A0760FFC5B7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1866817" y="3108960"/>
            <a:ext cx="7821525" cy="12907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70112EC7-F1F4-42AB-816C-EC349F8BC0B0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4394566" y="3017203"/>
            <a:ext cx="2716625" cy="138247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AE1CE2FF-DA00-4A04-AF0E-45C9E2835BC1}"/>
              </a:ext>
            </a:extLst>
          </p:cNvPr>
          <p:cNvCxnSpPr>
            <a:cxnSpLocks/>
            <a:endCxn id="29" idx="0"/>
          </p:cNvCxnSpPr>
          <p:nvPr/>
        </p:nvCxnSpPr>
        <p:spPr>
          <a:xfrm flipH="1">
            <a:off x="1866817" y="3017128"/>
            <a:ext cx="5154636" cy="138254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D5204FE3-DC51-46A8-9D7C-CB24DC35D368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4412580" y="2983833"/>
            <a:ext cx="5136622" cy="141584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2A085CC8-00A2-49BF-A4BB-9664E067C8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26" t="53497" r="60317" b="31883"/>
          <a:stretch/>
        </p:blipFill>
        <p:spPr>
          <a:xfrm>
            <a:off x="1173764" y="1455645"/>
            <a:ext cx="1396954" cy="1561557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9ADA46BC-AF4C-46D1-BC44-5D843A4CB0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39" t="53684" r="51241" b="32628"/>
          <a:stretch/>
        </p:blipFill>
        <p:spPr>
          <a:xfrm>
            <a:off x="3760687" y="1473926"/>
            <a:ext cx="1333121" cy="1462024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808FF024-C367-4639-B3D1-B5DDC5CD94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96" t="53816" r="41984" b="32496"/>
          <a:stretch/>
        </p:blipFill>
        <p:spPr>
          <a:xfrm>
            <a:off x="6365696" y="1471344"/>
            <a:ext cx="1333121" cy="1462024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41E11263-9231-46D5-8FAD-5C12A957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099" t="53860" r="32881" b="32452"/>
          <a:stretch/>
        </p:blipFill>
        <p:spPr>
          <a:xfrm>
            <a:off x="8950180" y="1483695"/>
            <a:ext cx="1333121" cy="1462024"/>
          </a:xfrm>
          <a:prstGeom prst="rect">
            <a:avLst/>
          </a:prstGeom>
        </p:spPr>
      </p:pic>
      <p:sp>
        <p:nvSpPr>
          <p:cNvPr id="43" name="文本框 24">
            <a:extLst>
              <a:ext uri="{FF2B5EF4-FFF2-40B4-BE49-F238E27FC236}">
                <a16:creationId xmlns:a16="http://schemas.microsoft.com/office/drawing/2014/main" id="{EACAAF36-AAF4-490B-8DF4-24AA318CD56C}"/>
              </a:ext>
            </a:extLst>
          </p:cNvPr>
          <p:cNvSpPr txBox="1"/>
          <p:nvPr/>
        </p:nvSpPr>
        <p:spPr>
          <a:xfrm>
            <a:off x="347827" y="185411"/>
            <a:ext cx="2172198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kumimoji="1" lang="pt-BR" altLang="zh-CN" sz="3200" dirty="0">
                <a:solidFill>
                  <a:sysClr val="windowText" lastClr="000000"/>
                </a:solidFill>
                <a:latin typeface="+mn-ea"/>
                <a:cs typeface="+mn-ea"/>
                <a:sym typeface="字魂130号-快乐俏黑体" panose="00000500000000000000" pitchFamily="2" charset="-122"/>
              </a:rPr>
              <a:t>PERCEPÇÃO</a:t>
            </a:r>
            <a:endParaRPr kumimoji="1" lang="zh-CN" altLang="en-US" sz="3200" dirty="0">
              <a:solidFill>
                <a:sysClr val="windowText" lastClr="000000"/>
              </a:solidFill>
              <a:latin typeface="+mn-ea"/>
              <a:cs typeface="+mn-ea"/>
              <a:sym typeface="字魂130号-快乐俏黑体" panose="00000500000000000000" pitchFamily="2" charset="-122"/>
            </a:endParaRPr>
          </a:p>
        </p:txBody>
      </p:sp>
      <p:sp>
        <p:nvSpPr>
          <p:cNvPr id="44" name="文本框 11">
            <a:extLst>
              <a:ext uri="{FF2B5EF4-FFF2-40B4-BE49-F238E27FC236}">
                <a16:creationId xmlns:a16="http://schemas.microsoft.com/office/drawing/2014/main" id="{3F6D08FB-EB8B-4FD6-8B77-CE7425D92D52}"/>
              </a:ext>
            </a:extLst>
          </p:cNvPr>
          <p:cNvSpPr txBox="1"/>
          <p:nvPr/>
        </p:nvSpPr>
        <p:spPr>
          <a:xfrm>
            <a:off x="4761796" y="6439167"/>
            <a:ext cx="313944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1400" dirty="0">
                <a:gradFill>
                  <a:gsLst>
                    <a:gs pos="66000">
                      <a:srgbClr val="FFD597"/>
                    </a:gs>
                    <a:gs pos="40000">
                      <a:srgbClr val="D7F01E"/>
                    </a:gs>
                    <a:gs pos="83000">
                      <a:srgbClr val="7FD21A"/>
                    </a:gs>
                    <a:gs pos="17000">
                      <a:srgbClr val="FFD498"/>
                    </a:gs>
                  </a:gsLst>
                  <a:lin ang="5400000" scaled="0"/>
                </a:gra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AEE/ PROF. DIANE MARLI</a:t>
            </a:r>
            <a:endParaRPr kumimoji="1" lang="zh-CN" altLang="en-US" sz="1400" dirty="0">
              <a:gradFill>
                <a:gsLst>
                  <a:gs pos="66000">
                    <a:srgbClr val="FFD597"/>
                  </a:gs>
                  <a:gs pos="40000">
                    <a:srgbClr val="D7F01E"/>
                  </a:gs>
                  <a:gs pos="83000">
                    <a:srgbClr val="7FD21A"/>
                  </a:gs>
                  <a:gs pos="17000">
                    <a:srgbClr val="FFD498"/>
                  </a:gs>
                </a:gsLst>
                <a:lin ang="5400000" scaled="0"/>
              </a:gradFill>
              <a:effectLst>
                <a:outerShdw dist="63500" dir="2700000" algn="tl" rotWithShape="0">
                  <a:prstClr val="black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818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绿色清新简洁圣诞节活动策划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5138</TotalTime>
  <Words>462</Words>
  <Application>Microsoft Office PowerPoint</Application>
  <PresentationFormat>Widescreen</PresentationFormat>
  <Paragraphs>261</Paragraphs>
  <Slides>34</Slides>
  <Notes>33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1" baseType="lpstr">
      <vt:lpstr>DengXian</vt:lpstr>
      <vt:lpstr>Arial</vt:lpstr>
      <vt:lpstr>Arial Black</vt:lpstr>
      <vt:lpstr>Comic Sans MS</vt:lpstr>
      <vt:lpstr>思源黑体 CN Bold</vt:lpstr>
      <vt:lpstr>思源黑体 CN Regular</vt:lpstr>
      <vt:lpstr>Office 主题</vt:lpstr>
      <vt:lpstr>Apresentação do PowerPoint</vt:lpstr>
      <vt:lpstr>Apresentação do PowerPoint</vt:lpstr>
      <vt:lpstr>Apresentação do PowerPoint</vt:lpstr>
      <vt:lpstr>      É NATAL GALINHA PINTADINHA 2020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绿色清新简洁圣诞节活动策划PPT模板</dc:title>
  <dc:creator>Microsoft Office 用户</dc:creator>
  <cp:lastModifiedBy>Diane Marli Lemes Pereira</cp:lastModifiedBy>
  <cp:revision>585</cp:revision>
  <dcterms:created xsi:type="dcterms:W3CDTF">2018-06-17T04:53:58Z</dcterms:created>
  <dcterms:modified xsi:type="dcterms:W3CDTF">2020-12-07T02:24:08Z</dcterms:modified>
</cp:coreProperties>
</file>