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0080625" cy="7559675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2" roundtripDataSignature="AMtx7mhBj+Z8IeanMSh8NHkVBMnytJB5G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95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4225" cy="34464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5437" cy="3824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" name="Google Shape;14;p1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418" name="Google Shape;418;p10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461" name="Google Shape;461;p11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505" name="Google Shape;505;p12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550" name="Google Shape;550;p13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596" name="Google Shape;596;p14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42" name="Google Shape;642;p15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90" name="Google Shape;690;p16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Google Shape;73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40" name="Google Shape;740;p17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Google Shape;78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84" name="Google Shape;784;p18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27" name="Google Shape;827;p19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52" name="Google Shape;52;p2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" name="Google Shape;870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71" name="Google Shape;871;p20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Google Shape;915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16" name="Google Shape;916;p21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Google Shape;96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62" name="Google Shape;962;p22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Google Shape;100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09" name="Google Shape;1009;p23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105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57" name="Google Shape;1057;p24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Google Shape;1106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07" name="Google Shape;1107;p25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51" name="Google Shape;1151;p26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3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9" name="Google Shape;139;p4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84" name="Google Shape;184;p5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3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30" name="Google Shape;230;p6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77" name="Google Shape;277;p7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5" name="Google Shape;325;p8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0" y="1006475"/>
            <a:ext cx="4595812" cy="3448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75" name="Google Shape;375;p9:notes"/>
          <p:cNvSpPr txBox="1">
            <a:spLocks noGrp="1"/>
          </p:cNvSpPr>
          <p:nvPr>
            <p:ph type="body" idx="1"/>
          </p:nvPr>
        </p:nvSpPr>
        <p:spPr>
          <a:xfrm>
            <a:off x="1185862" y="4787900"/>
            <a:ext cx="5407025" cy="382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8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" name="Google Shape;10;p28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28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7"/>
          <p:cNvSpPr txBox="1">
            <a:spLocks noGrp="1"/>
          </p:cNvSpPr>
          <p:nvPr>
            <p:ph type="title"/>
          </p:nvPr>
        </p:nvSpPr>
        <p:spPr>
          <a:xfrm>
            <a:off x="739775" y="627062"/>
            <a:ext cx="8605837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" name="Google Shape;7;p27"/>
          <p:cNvSpPr txBox="1">
            <a:spLocks noGrp="1"/>
          </p:cNvSpPr>
          <p:nvPr>
            <p:ph type="body" idx="1"/>
          </p:nvPr>
        </p:nvSpPr>
        <p:spPr>
          <a:xfrm>
            <a:off x="739775" y="2101850"/>
            <a:ext cx="8605837" cy="4760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2004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  <a:defRPr sz="3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61950" algn="l" rtl="0">
              <a:lnSpc>
                <a:spcPct val="95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97180" algn="l" rtl="0">
              <a:lnSpc>
                <a:spcPct val="95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23850" algn="l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8575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85750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85750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85750" algn="l" rtl="0">
              <a:lnSpc>
                <a:spcPct val="95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Noto Sans Symbols"/>
              <a:buChar char="●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85750" algn="l" rtl="0">
              <a:lnSpc>
                <a:spcPct val="95000"/>
              </a:lnSpc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buSzPts val="900"/>
              <a:buFont typeface="Noto Sans Symbols"/>
              <a:buChar char="●"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8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" Type="http://schemas.openxmlformats.org/officeDocument/2006/relationships/image" Target="../media/image32.png"/><Relationship Id="rId21" Type="http://schemas.openxmlformats.org/officeDocument/2006/relationships/image" Target="../media/image50.png"/><Relationship Id="rId34" Type="http://schemas.openxmlformats.org/officeDocument/2006/relationships/image" Target="../media/image70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8" Type="http://schemas.openxmlformats.org/officeDocument/2006/relationships/image" Target="../media/image37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" Type="http://schemas.openxmlformats.org/officeDocument/2006/relationships/image" Target="../media/image32.png"/><Relationship Id="rId21" Type="http://schemas.openxmlformats.org/officeDocument/2006/relationships/image" Target="../media/image50.png"/><Relationship Id="rId34" Type="http://schemas.openxmlformats.org/officeDocument/2006/relationships/image" Target="../media/image70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71.png"/><Relationship Id="rId8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" Type="http://schemas.openxmlformats.org/officeDocument/2006/relationships/image" Target="../media/image32.png"/><Relationship Id="rId21" Type="http://schemas.openxmlformats.org/officeDocument/2006/relationships/image" Target="../media/image50.png"/><Relationship Id="rId34" Type="http://schemas.openxmlformats.org/officeDocument/2006/relationships/image" Target="../media/image70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36" Type="http://schemas.openxmlformats.org/officeDocument/2006/relationships/image" Target="../media/image71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72.png"/><Relationship Id="rId8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21" Type="http://schemas.openxmlformats.org/officeDocument/2006/relationships/image" Target="../media/image50.png"/><Relationship Id="rId34" Type="http://schemas.openxmlformats.org/officeDocument/2006/relationships/image" Target="../media/image70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37" Type="http://schemas.openxmlformats.org/officeDocument/2006/relationships/image" Target="../media/image71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36" Type="http://schemas.openxmlformats.org/officeDocument/2006/relationships/image" Target="../media/image73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72.png"/><Relationship Id="rId8" Type="http://schemas.openxmlformats.org/officeDocument/2006/relationships/image" Target="../media/image37.png"/><Relationship Id="rId3" Type="http://schemas.openxmlformats.org/officeDocument/2006/relationships/image" Target="../media/image32.png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21" Type="http://schemas.openxmlformats.org/officeDocument/2006/relationships/image" Target="../media/image50.png"/><Relationship Id="rId34" Type="http://schemas.openxmlformats.org/officeDocument/2006/relationships/image" Target="../media/image70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37" Type="http://schemas.openxmlformats.org/officeDocument/2006/relationships/image" Target="../media/image71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36" Type="http://schemas.openxmlformats.org/officeDocument/2006/relationships/image" Target="../media/image73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72.png"/><Relationship Id="rId8" Type="http://schemas.openxmlformats.org/officeDocument/2006/relationships/image" Target="../media/image37.png"/><Relationship Id="rId3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21" Type="http://schemas.openxmlformats.org/officeDocument/2006/relationships/image" Target="../media/image50.png"/><Relationship Id="rId34" Type="http://schemas.openxmlformats.org/officeDocument/2006/relationships/image" Target="../media/image70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37" Type="http://schemas.openxmlformats.org/officeDocument/2006/relationships/image" Target="../media/image71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36" Type="http://schemas.openxmlformats.org/officeDocument/2006/relationships/image" Target="../media/image73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72.png"/><Relationship Id="rId8" Type="http://schemas.openxmlformats.org/officeDocument/2006/relationships/image" Target="../media/image37.png"/><Relationship Id="rId3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9" Type="http://schemas.openxmlformats.org/officeDocument/2006/relationships/image" Target="../media/image69.png"/><Relationship Id="rId21" Type="http://schemas.openxmlformats.org/officeDocument/2006/relationships/image" Target="../media/image50.png"/><Relationship Id="rId34" Type="http://schemas.openxmlformats.org/officeDocument/2006/relationships/image" Target="../media/image70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38" Type="http://schemas.openxmlformats.org/officeDocument/2006/relationships/image" Target="../media/image74.pn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37" Type="http://schemas.openxmlformats.org/officeDocument/2006/relationships/image" Target="../media/image71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36" Type="http://schemas.openxmlformats.org/officeDocument/2006/relationships/image" Target="../media/image73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72.png"/><Relationship Id="rId8" Type="http://schemas.openxmlformats.org/officeDocument/2006/relationships/image" Target="../media/image37.png"/><Relationship Id="rId3" Type="http://schemas.openxmlformats.org/officeDocument/2006/relationships/image" Target="../media/image32.png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9" Type="http://schemas.openxmlformats.org/officeDocument/2006/relationships/image" Target="../media/image69.png"/><Relationship Id="rId21" Type="http://schemas.openxmlformats.org/officeDocument/2006/relationships/image" Target="../media/image50.png"/><Relationship Id="rId34" Type="http://schemas.openxmlformats.org/officeDocument/2006/relationships/image" Target="../media/image70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38" Type="http://schemas.openxmlformats.org/officeDocument/2006/relationships/image" Target="../media/image74.png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37" Type="http://schemas.openxmlformats.org/officeDocument/2006/relationships/image" Target="../media/image71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36" Type="http://schemas.openxmlformats.org/officeDocument/2006/relationships/image" Target="../media/image73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72.png"/><Relationship Id="rId8" Type="http://schemas.openxmlformats.org/officeDocument/2006/relationships/image" Target="../media/image37.png"/><Relationship Id="rId3" Type="http://schemas.openxmlformats.org/officeDocument/2006/relationships/image" Target="../media/image32.png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" Type="http://schemas.openxmlformats.org/officeDocument/2006/relationships/image" Target="../media/image32.png"/><Relationship Id="rId21" Type="http://schemas.openxmlformats.org/officeDocument/2006/relationships/image" Target="../media/image50.png"/><Relationship Id="rId34" Type="http://schemas.openxmlformats.org/officeDocument/2006/relationships/image" Target="../media/image75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2" Type="http://schemas.openxmlformats.org/officeDocument/2006/relationships/notesSlide" Target="../notesSlides/notesSlide18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8" Type="http://schemas.openxmlformats.org/officeDocument/2006/relationships/image" Target="../media/image37.png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" Type="http://schemas.openxmlformats.org/officeDocument/2006/relationships/image" Target="../media/image32.png"/><Relationship Id="rId21" Type="http://schemas.openxmlformats.org/officeDocument/2006/relationships/image" Target="../media/image50.png"/><Relationship Id="rId34" Type="http://schemas.openxmlformats.org/officeDocument/2006/relationships/image" Target="../media/image75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2" Type="http://schemas.openxmlformats.org/officeDocument/2006/relationships/notesSlide" Target="../notesSlides/notesSlide19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76.png"/><Relationship Id="rId8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" Type="http://schemas.openxmlformats.org/officeDocument/2006/relationships/image" Target="../media/image32.png"/><Relationship Id="rId21" Type="http://schemas.openxmlformats.org/officeDocument/2006/relationships/image" Target="../media/image50.png"/><Relationship Id="rId34" Type="http://schemas.openxmlformats.org/officeDocument/2006/relationships/image" Target="../media/image63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8" Type="http://schemas.openxmlformats.org/officeDocument/2006/relationships/image" Target="../media/image37.png"/></Relationships>
</file>

<file path=ppt/slides/_rels/slide2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" Type="http://schemas.openxmlformats.org/officeDocument/2006/relationships/image" Target="../media/image32.png"/><Relationship Id="rId21" Type="http://schemas.openxmlformats.org/officeDocument/2006/relationships/image" Target="../media/image50.png"/><Relationship Id="rId34" Type="http://schemas.openxmlformats.org/officeDocument/2006/relationships/image" Target="../media/image75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2" Type="http://schemas.openxmlformats.org/officeDocument/2006/relationships/notesSlide" Target="../notesSlides/notesSlide20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36" Type="http://schemas.openxmlformats.org/officeDocument/2006/relationships/image" Target="../media/image77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76.png"/><Relationship Id="rId8" Type="http://schemas.openxmlformats.org/officeDocument/2006/relationships/image" Target="../media/image37.png"/></Relationships>
</file>

<file path=ppt/slides/_rels/slide2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21" Type="http://schemas.openxmlformats.org/officeDocument/2006/relationships/image" Target="../media/image50.png"/><Relationship Id="rId34" Type="http://schemas.openxmlformats.org/officeDocument/2006/relationships/image" Target="../media/image75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2" Type="http://schemas.openxmlformats.org/officeDocument/2006/relationships/notesSlide" Target="../notesSlides/notesSlide21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37" Type="http://schemas.openxmlformats.org/officeDocument/2006/relationships/image" Target="../media/image78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36" Type="http://schemas.openxmlformats.org/officeDocument/2006/relationships/image" Target="../media/image77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76.png"/><Relationship Id="rId8" Type="http://schemas.openxmlformats.org/officeDocument/2006/relationships/image" Target="../media/image37.png"/><Relationship Id="rId3" Type="http://schemas.openxmlformats.org/officeDocument/2006/relationships/image" Target="../media/image32.png"/></Relationships>
</file>

<file path=ppt/slides/_rels/slide2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21" Type="http://schemas.openxmlformats.org/officeDocument/2006/relationships/image" Target="../media/image50.png"/><Relationship Id="rId34" Type="http://schemas.openxmlformats.org/officeDocument/2006/relationships/image" Target="../media/image75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38" Type="http://schemas.openxmlformats.org/officeDocument/2006/relationships/image" Target="../media/image78.png"/><Relationship Id="rId2" Type="http://schemas.openxmlformats.org/officeDocument/2006/relationships/notesSlide" Target="../notesSlides/notesSlide22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37" Type="http://schemas.openxmlformats.org/officeDocument/2006/relationships/image" Target="../media/image77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36" Type="http://schemas.openxmlformats.org/officeDocument/2006/relationships/image" Target="../media/image76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72.png"/><Relationship Id="rId8" Type="http://schemas.openxmlformats.org/officeDocument/2006/relationships/image" Target="../media/image37.png"/><Relationship Id="rId3" Type="http://schemas.openxmlformats.org/officeDocument/2006/relationships/image" Target="../media/image32.png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9" Type="http://schemas.openxmlformats.org/officeDocument/2006/relationships/image" Target="../media/image78.png"/><Relationship Id="rId21" Type="http://schemas.openxmlformats.org/officeDocument/2006/relationships/image" Target="../media/image50.png"/><Relationship Id="rId34" Type="http://schemas.openxmlformats.org/officeDocument/2006/relationships/image" Target="../media/image75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38" Type="http://schemas.openxmlformats.org/officeDocument/2006/relationships/image" Target="../media/image79.png"/><Relationship Id="rId2" Type="http://schemas.openxmlformats.org/officeDocument/2006/relationships/notesSlide" Target="../notesSlides/notesSlide23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37" Type="http://schemas.openxmlformats.org/officeDocument/2006/relationships/image" Target="../media/image77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36" Type="http://schemas.openxmlformats.org/officeDocument/2006/relationships/image" Target="../media/image76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72.png"/><Relationship Id="rId8" Type="http://schemas.openxmlformats.org/officeDocument/2006/relationships/image" Target="../media/image37.png"/><Relationship Id="rId3" Type="http://schemas.openxmlformats.org/officeDocument/2006/relationships/image" Target="../media/image32.png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9" Type="http://schemas.openxmlformats.org/officeDocument/2006/relationships/image" Target="../media/image78.png"/><Relationship Id="rId21" Type="http://schemas.openxmlformats.org/officeDocument/2006/relationships/image" Target="../media/image50.png"/><Relationship Id="rId34" Type="http://schemas.openxmlformats.org/officeDocument/2006/relationships/image" Target="../media/image75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38" Type="http://schemas.openxmlformats.org/officeDocument/2006/relationships/image" Target="../media/image79.png"/><Relationship Id="rId2" Type="http://schemas.openxmlformats.org/officeDocument/2006/relationships/notesSlide" Target="../notesSlides/notesSlide24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37" Type="http://schemas.openxmlformats.org/officeDocument/2006/relationships/image" Target="../media/image77.png"/><Relationship Id="rId40" Type="http://schemas.openxmlformats.org/officeDocument/2006/relationships/image" Target="../media/image69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36" Type="http://schemas.openxmlformats.org/officeDocument/2006/relationships/image" Target="../media/image76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72.png"/><Relationship Id="rId8" Type="http://schemas.openxmlformats.org/officeDocument/2006/relationships/image" Target="../media/image37.png"/><Relationship Id="rId3" Type="http://schemas.openxmlformats.org/officeDocument/2006/relationships/image" Target="../media/image32.png"/></Relationships>
</file>

<file path=ppt/slides/_rels/slide2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9" Type="http://schemas.openxmlformats.org/officeDocument/2006/relationships/image" Target="../media/image78.png"/><Relationship Id="rId21" Type="http://schemas.openxmlformats.org/officeDocument/2006/relationships/image" Target="../media/image50.png"/><Relationship Id="rId34" Type="http://schemas.openxmlformats.org/officeDocument/2006/relationships/image" Target="../media/image75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38" Type="http://schemas.openxmlformats.org/officeDocument/2006/relationships/image" Target="../media/image79.png"/><Relationship Id="rId2" Type="http://schemas.openxmlformats.org/officeDocument/2006/relationships/notesSlide" Target="../notesSlides/notesSlide25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37" Type="http://schemas.openxmlformats.org/officeDocument/2006/relationships/image" Target="../media/image77.png"/><Relationship Id="rId40" Type="http://schemas.openxmlformats.org/officeDocument/2006/relationships/image" Target="../media/image69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36" Type="http://schemas.openxmlformats.org/officeDocument/2006/relationships/image" Target="../media/image76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72.png"/><Relationship Id="rId8" Type="http://schemas.openxmlformats.org/officeDocument/2006/relationships/image" Target="../media/image37.png"/><Relationship Id="rId3" Type="http://schemas.openxmlformats.org/officeDocument/2006/relationships/image" Target="../media/image32.png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" Type="http://schemas.openxmlformats.org/officeDocument/2006/relationships/image" Target="../media/image32.png"/><Relationship Id="rId21" Type="http://schemas.openxmlformats.org/officeDocument/2006/relationships/image" Target="../media/image50.png"/><Relationship Id="rId34" Type="http://schemas.openxmlformats.org/officeDocument/2006/relationships/image" Target="../media/image69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2" Type="http://schemas.openxmlformats.org/officeDocument/2006/relationships/notesSlide" Target="../notesSlides/notesSlide26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8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" Type="http://schemas.openxmlformats.org/officeDocument/2006/relationships/image" Target="../media/image32.png"/><Relationship Id="rId21" Type="http://schemas.openxmlformats.org/officeDocument/2006/relationships/image" Target="../media/image50.png"/><Relationship Id="rId34" Type="http://schemas.openxmlformats.org/officeDocument/2006/relationships/image" Target="../media/image63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64.png"/><Relationship Id="rId8" Type="http://schemas.openxmlformats.org/officeDocument/2006/relationships/image" Target="../media/image37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" Type="http://schemas.openxmlformats.org/officeDocument/2006/relationships/image" Target="../media/image32.png"/><Relationship Id="rId21" Type="http://schemas.openxmlformats.org/officeDocument/2006/relationships/image" Target="../media/image50.png"/><Relationship Id="rId34" Type="http://schemas.openxmlformats.org/officeDocument/2006/relationships/image" Target="../media/image63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36" Type="http://schemas.openxmlformats.org/officeDocument/2006/relationships/image" Target="../media/image64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65.png"/><Relationship Id="rId8" Type="http://schemas.openxmlformats.org/officeDocument/2006/relationships/image" Target="../media/image37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21" Type="http://schemas.openxmlformats.org/officeDocument/2006/relationships/image" Target="../media/image50.png"/><Relationship Id="rId34" Type="http://schemas.openxmlformats.org/officeDocument/2006/relationships/image" Target="../media/image63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37" Type="http://schemas.openxmlformats.org/officeDocument/2006/relationships/image" Target="../media/image66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36" Type="http://schemas.openxmlformats.org/officeDocument/2006/relationships/image" Target="../media/image64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65.png"/><Relationship Id="rId8" Type="http://schemas.openxmlformats.org/officeDocument/2006/relationships/image" Target="../media/image37.png"/><Relationship Id="rId3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21" Type="http://schemas.openxmlformats.org/officeDocument/2006/relationships/image" Target="../media/image50.png"/><Relationship Id="rId34" Type="http://schemas.openxmlformats.org/officeDocument/2006/relationships/image" Target="../media/image63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37" Type="http://schemas.openxmlformats.org/officeDocument/2006/relationships/image" Target="../media/image66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36" Type="http://schemas.openxmlformats.org/officeDocument/2006/relationships/image" Target="../media/image64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65.png"/><Relationship Id="rId8" Type="http://schemas.openxmlformats.org/officeDocument/2006/relationships/image" Target="../media/image37.png"/><Relationship Id="rId3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21" Type="http://schemas.openxmlformats.org/officeDocument/2006/relationships/image" Target="../media/image50.png"/><Relationship Id="rId34" Type="http://schemas.openxmlformats.org/officeDocument/2006/relationships/image" Target="../media/image63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38" Type="http://schemas.openxmlformats.org/officeDocument/2006/relationships/image" Target="../media/image67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37" Type="http://schemas.openxmlformats.org/officeDocument/2006/relationships/image" Target="../media/image66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36" Type="http://schemas.openxmlformats.org/officeDocument/2006/relationships/image" Target="../media/image64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65.png"/><Relationship Id="rId8" Type="http://schemas.openxmlformats.org/officeDocument/2006/relationships/image" Target="../media/image37.png"/><Relationship Id="rId3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9" Type="http://schemas.openxmlformats.org/officeDocument/2006/relationships/image" Target="../media/image68.png"/><Relationship Id="rId21" Type="http://schemas.openxmlformats.org/officeDocument/2006/relationships/image" Target="../media/image50.png"/><Relationship Id="rId34" Type="http://schemas.openxmlformats.org/officeDocument/2006/relationships/image" Target="../media/image63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38" Type="http://schemas.openxmlformats.org/officeDocument/2006/relationships/image" Target="../media/image67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37" Type="http://schemas.openxmlformats.org/officeDocument/2006/relationships/image" Target="../media/image66.png"/><Relationship Id="rId40" Type="http://schemas.openxmlformats.org/officeDocument/2006/relationships/image" Target="../media/image69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36" Type="http://schemas.openxmlformats.org/officeDocument/2006/relationships/image" Target="../media/image64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65.png"/><Relationship Id="rId8" Type="http://schemas.openxmlformats.org/officeDocument/2006/relationships/image" Target="../media/image37.png"/><Relationship Id="rId3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18" Type="http://schemas.openxmlformats.org/officeDocument/2006/relationships/image" Target="../media/image47.png"/><Relationship Id="rId26" Type="http://schemas.openxmlformats.org/officeDocument/2006/relationships/image" Target="../media/image55.png"/><Relationship Id="rId39" Type="http://schemas.openxmlformats.org/officeDocument/2006/relationships/image" Target="../media/image67.png"/><Relationship Id="rId21" Type="http://schemas.openxmlformats.org/officeDocument/2006/relationships/image" Target="../media/image50.png"/><Relationship Id="rId34" Type="http://schemas.openxmlformats.org/officeDocument/2006/relationships/image" Target="../media/image63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17" Type="http://schemas.openxmlformats.org/officeDocument/2006/relationships/image" Target="../media/image46.png"/><Relationship Id="rId25" Type="http://schemas.openxmlformats.org/officeDocument/2006/relationships/image" Target="../media/image54.png"/><Relationship Id="rId33" Type="http://schemas.openxmlformats.org/officeDocument/2006/relationships/image" Target="../media/image62.png"/><Relationship Id="rId38" Type="http://schemas.openxmlformats.org/officeDocument/2006/relationships/image" Target="../media/image66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45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24" Type="http://schemas.openxmlformats.org/officeDocument/2006/relationships/image" Target="../media/image53.png"/><Relationship Id="rId32" Type="http://schemas.openxmlformats.org/officeDocument/2006/relationships/image" Target="../media/image61.png"/><Relationship Id="rId37" Type="http://schemas.openxmlformats.org/officeDocument/2006/relationships/image" Target="../media/image64.png"/><Relationship Id="rId40" Type="http://schemas.openxmlformats.org/officeDocument/2006/relationships/image" Target="../media/image69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23" Type="http://schemas.openxmlformats.org/officeDocument/2006/relationships/image" Target="../media/image52.png"/><Relationship Id="rId28" Type="http://schemas.openxmlformats.org/officeDocument/2006/relationships/image" Target="../media/image57.png"/><Relationship Id="rId36" Type="http://schemas.openxmlformats.org/officeDocument/2006/relationships/image" Target="../media/image65.png"/><Relationship Id="rId10" Type="http://schemas.openxmlformats.org/officeDocument/2006/relationships/image" Target="../media/image39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Relationship Id="rId22" Type="http://schemas.openxmlformats.org/officeDocument/2006/relationships/image" Target="../media/image51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Relationship Id="rId35" Type="http://schemas.openxmlformats.org/officeDocument/2006/relationships/image" Target="../media/image68.png"/><Relationship Id="rId8" Type="http://schemas.openxmlformats.org/officeDocument/2006/relationships/image" Target="../media/image37.png"/><Relationship Id="rId3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2F3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1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1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1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"/>
          <p:cNvSpPr/>
          <p:nvPr/>
        </p:nvSpPr>
        <p:spPr>
          <a:xfrm>
            <a:off x="3960812" y="4572000"/>
            <a:ext cx="2016125" cy="36036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rgbClr val="000000"/>
                </a:solidFill>
                <a:latin typeface="Arial Black"/>
              </a:rPr>
              <a:t>INICIAR</a:t>
            </a:r>
          </a:p>
        </p:txBody>
      </p:sp>
      <p:sp>
        <p:nvSpPr>
          <p:cNvPr id="48" name="Google Shape;48;p1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2790000" y="2666925"/>
            <a:ext cx="5508300" cy="11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100">
                <a:latin typeface="Comic Sans MS"/>
                <a:ea typeface="Comic Sans MS"/>
                <a:cs typeface="Comic Sans MS"/>
                <a:sym typeface="Comic Sans MS"/>
              </a:rPr>
              <a:t>OS ANIMAIS</a:t>
            </a:r>
            <a:endParaRPr sz="51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0" name="Google Shape;420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p1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Google Shape;425;p1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p1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p1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p1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Google Shape;429;p1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Google Shape;430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Google Shape;431;p1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p10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p10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Google Shape;434;p10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p10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p10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Google Shape;437;p10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p10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p10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p10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Google Shape;441;p10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Google Shape;442;p10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p10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p10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p10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p10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p10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Google Shape;448;p10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Google Shape;449;p10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Google Shape;450;p10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Google Shape;451;p10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3690937" y="1716087"/>
            <a:ext cx="2185987" cy="2541587"/>
          </a:xfrm>
          <a:prstGeom prst="rect">
            <a:avLst/>
          </a:prstGeom>
          <a:noFill/>
          <a:ln>
            <a:noFill/>
          </a:ln>
        </p:spPr>
      </p:pic>
      <p:sp>
        <p:nvSpPr>
          <p:cNvPr id="452" name="Google Shape;452;p10"/>
          <p:cNvSpPr/>
          <p:nvPr/>
        </p:nvSpPr>
        <p:spPr>
          <a:xfrm>
            <a:off x="11509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3" name="Google Shape;453;p10"/>
          <p:cNvSpPr/>
          <p:nvPr/>
        </p:nvSpPr>
        <p:spPr>
          <a:xfrm>
            <a:off x="3373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4" name="Google Shape;454;p10"/>
          <p:cNvSpPr/>
          <p:nvPr/>
        </p:nvSpPr>
        <p:spPr>
          <a:xfrm>
            <a:off x="22621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5" name="Google Shape;455;p10"/>
          <p:cNvSpPr/>
          <p:nvPr/>
        </p:nvSpPr>
        <p:spPr>
          <a:xfrm>
            <a:off x="44846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6" name="Google Shape;456;p10"/>
          <p:cNvSpPr/>
          <p:nvPr/>
        </p:nvSpPr>
        <p:spPr>
          <a:xfrm>
            <a:off x="6548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7" name="Google Shape;457;p10"/>
          <p:cNvSpPr/>
          <p:nvPr/>
        </p:nvSpPr>
        <p:spPr>
          <a:xfrm>
            <a:off x="551656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58" name="Google Shape;458;p10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3" name="Google Shape;463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4" name="Google Shape;464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5" name="Google Shape;465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6" name="Google Shape;466;p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7" name="Google Shape;467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8" name="Google Shape;468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9" name="Google Shape;469;p1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70" name="Google Shape;470;p1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1" name="Google Shape;471;p1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2" name="Google Shape;472;p1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3" name="Google Shape;473;p1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Google Shape;474;p1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5" name="Google Shape;475;p1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6" name="Google Shape;476;p1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Google Shape;477;p11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Google Shape;478;p11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9" name="Google Shape;479;p11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0" name="Google Shape;480;p11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Google Shape;481;p11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2" name="Google Shape;482;p11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Google Shape;483;p11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4" name="Google Shape;484;p11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85" name="Google Shape;485;p11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6" name="Google Shape;486;p11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87" name="Google Shape;487;p11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8" name="Google Shape;488;p11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9" name="Google Shape;489;p11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90" name="Google Shape;490;p11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91" name="Google Shape;491;p11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2" name="Google Shape;492;p11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93" name="Google Shape;493;p11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94" name="Google Shape;494;p11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3690937" y="1716087"/>
            <a:ext cx="2185987" cy="2541587"/>
          </a:xfrm>
          <a:prstGeom prst="rect">
            <a:avLst/>
          </a:prstGeom>
          <a:noFill/>
          <a:ln>
            <a:noFill/>
          </a:ln>
        </p:spPr>
      </p:pic>
      <p:sp>
        <p:nvSpPr>
          <p:cNvPr id="495" name="Google Shape;495;p11"/>
          <p:cNvSpPr/>
          <p:nvPr/>
        </p:nvSpPr>
        <p:spPr>
          <a:xfrm>
            <a:off x="11509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6" name="Google Shape;496;p11"/>
          <p:cNvSpPr/>
          <p:nvPr/>
        </p:nvSpPr>
        <p:spPr>
          <a:xfrm>
            <a:off x="3373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7" name="Google Shape;497;p11"/>
          <p:cNvSpPr/>
          <p:nvPr/>
        </p:nvSpPr>
        <p:spPr>
          <a:xfrm>
            <a:off x="22621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8" name="Google Shape;498;p11"/>
          <p:cNvSpPr/>
          <p:nvPr/>
        </p:nvSpPr>
        <p:spPr>
          <a:xfrm>
            <a:off x="44846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9" name="Google Shape;499;p11"/>
          <p:cNvSpPr/>
          <p:nvPr/>
        </p:nvSpPr>
        <p:spPr>
          <a:xfrm>
            <a:off x="6548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0" name="Google Shape;500;p11"/>
          <p:cNvSpPr/>
          <p:nvPr/>
        </p:nvSpPr>
        <p:spPr>
          <a:xfrm>
            <a:off x="551656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01" name="Google Shape;501;p11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1149350" y="4652962"/>
            <a:ext cx="661987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502" name="Google Shape;502;p11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7" name="Google Shape;50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08" name="Google Shape;508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9" name="Google Shape;509;p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0" name="Google Shape;510;p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1" name="Google Shape;511;p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" name="Google Shape;512;p1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3" name="Google Shape;513;p1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14" name="Google Shape;514;p1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5" name="Google Shape;515;p1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6" name="Google Shape;516;p1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7" name="Google Shape;517;p1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8" name="Google Shape;518;p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9" name="Google Shape;519;p1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0" name="Google Shape;520;p1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1" name="Google Shape;521;p12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2" name="Google Shape;522;p12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3" name="Google Shape;523;p12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4" name="Google Shape;524;p12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5" name="Google Shape;525;p12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6" name="Google Shape;526;p12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7" name="Google Shape;527;p12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8" name="Google Shape;528;p12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29" name="Google Shape;529;p12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0" name="Google Shape;530;p12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31" name="Google Shape;531;p12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2" name="Google Shape;532;p12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3" name="Google Shape;533;p12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34" name="Google Shape;534;p12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35" name="Google Shape;535;p12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6" name="Google Shape;536;p12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37" name="Google Shape;537;p12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38" name="Google Shape;538;p12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3690937" y="1716087"/>
            <a:ext cx="2185987" cy="2541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9" name="Google Shape;539;p12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2341562" y="4652962"/>
            <a:ext cx="577850" cy="630237"/>
          </a:xfrm>
          <a:prstGeom prst="rect">
            <a:avLst/>
          </a:prstGeom>
          <a:noFill/>
          <a:ln>
            <a:noFill/>
          </a:ln>
        </p:spPr>
      </p:pic>
      <p:sp>
        <p:nvSpPr>
          <p:cNvPr id="540" name="Google Shape;540;p12"/>
          <p:cNvSpPr/>
          <p:nvPr/>
        </p:nvSpPr>
        <p:spPr>
          <a:xfrm>
            <a:off x="11509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1" name="Google Shape;541;p12"/>
          <p:cNvSpPr/>
          <p:nvPr/>
        </p:nvSpPr>
        <p:spPr>
          <a:xfrm>
            <a:off x="3373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2" name="Google Shape;542;p12"/>
          <p:cNvSpPr/>
          <p:nvPr/>
        </p:nvSpPr>
        <p:spPr>
          <a:xfrm>
            <a:off x="22621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3" name="Google Shape;543;p12"/>
          <p:cNvSpPr/>
          <p:nvPr/>
        </p:nvSpPr>
        <p:spPr>
          <a:xfrm>
            <a:off x="44846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4" name="Google Shape;544;p12"/>
          <p:cNvSpPr/>
          <p:nvPr/>
        </p:nvSpPr>
        <p:spPr>
          <a:xfrm>
            <a:off x="6548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5" name="Google Shape;545;p12"/>
          <p:cNvSpPr/>
          <p:nvPr/>
        </p:nvSpPr>
        <p:spPr>
          <a:xfrm>
            <a:off x="551656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46" name="Google Shape;546;p12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1149350" y="4652962"/>
            <a:ext cx="661987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547" name="Google Shape;547;p12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" name="Google Shape;552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3" name="Google Shape;553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4" name="Google Shape;554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5" name="Google Shape;555;p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6" name="Google Shape;556;p1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7" name="Google Shape;557;p1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8" name="Google Shape;558;p1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59" name="Google Shape;559;p1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0" name="Google Shape;560;p1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1" name="Google Shape;561;p1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2" name="Google Shape;562;p1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3" name="Google Shape;563;p1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4" name="Google Shape;564;p13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5" name="Google Shape;565;p13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6" name="Google Shape;566;p1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7" name="Google Shape;567;p13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8" name="Google Shape;568;p13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9" name="Google Shape;569;p13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0" name="Google Shape;570;p13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1" name="Google Shape;571;p13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2" name="Google Shape;572;p13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" name="Google Shape;573;p13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4" name="Google Shape;574;p13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5" name="Google Shape;575;p13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6" name="Google Shape;576;p13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7" name="Google Shape;577;p13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8" name="Google Shape;578;p13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9" name="Google Shape;579;p13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80" name="Google Shape;580;p13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81" name="Google Shape;581;p13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82" name="Google Shape;582;p13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3" name="Google Shape;583;p13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3690937" y="1716087"/>
            <a:ext cx="2185987" cy="2541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84" name="Google Shape;584;p13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2341562" y="4652962"/>
            <a:ext cx="57785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85" name="Google Shape;585;p13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3452812" y="4652962"/>
            <a:ext cx="588962" cy="641350"/>
          </a:xfrm>
          <a:prstGeom prst="rect">
            <a:avLst/>
          </a:prstGeom>
          <a:noFill/>
          <a:ln>
            <a:noFill/>
          </a:ln>
        </p:spPr>
      </p:pic>
      <p:sp>
        <p:nvSpPr>
          <p:cNvPr id="586" name="Google Shape;586;p13"/>
          <p:cNvSpPr/>
          <p:nvPr/>
        </p:nvSpPr>
        <p:spPr>
          <a:xfrm>
            <a:off x="11509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7" name="Google Shape;587;p13"/>
          <p:cNvSpPr/>
          <p:nvPr/>
        </p:nvSpPr>
        <p:spPr>
          <a:xfrm>
            <a:off x="3373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8" name="Google Shape;588;p13"/>
          <p:cNvSpPr/>
          <p:nvPr/>
        </p:nvSpPr>
        <p:spPr>
          <a:xfrm>
            <a:off x="22621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9" name="Google Shape;589;p13"/>
          <p:cNvSpPr/>
          <p:nvPr/>
        </p:nvSpPr>
        <p:spPr>
          <a:xfrm>
            <a:off x="44846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0" name="Google Shape;590;p13"/>
          <p:cNvSpPr/>
          <p:nvPr/>
        </p:nvSpPr>
        <p:spPr>
          <a:xfrm>
            <a:off x="6548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1" name="Google Shape;591;p13"/>
          <p:cNvSpPr/>
          <p:nvPr/>
        </p:nvSpPr>
        <p:spPr>
          <a:xfrm>
            <a:off x="551656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92" name="Google Shape;592;p13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1149350" y="4652962"/>
            <a:ext cx="661987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593" name="Google Shape;593;p13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8" name="Google Shape;5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9" name="Google Shape;599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0" name="Google Shape;600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1" name="Google Shape;601;p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2" name="Google Shape;602;p1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3" name="Google Shape;603;p1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4" name="Google Shape;604;p1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05" name="Google Shape;605;p1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6" name="Google Shape;606;p1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7" name="Google Shape;607;p1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8" name="Google Shape;608;p1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9" name="Google Shape;609;p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0" name="Google Shape;610;p14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1" name="Google Shape;611;p14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2" name="Google Shape;612;p14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3" name="Google Shape;613;p14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" name="Google Shape;614;p14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5" name="Google Shape;615;p14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6" name="Google Shape;616;p14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7" name="Google Shape;617;p14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8" name="Google Shape;618;p14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9" name="Google Shape;619;p14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20" name="Google Shape;620;p14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1" name="Google Shape;621;p14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22" name="Google Shape;622;p14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3" name="Google Shape;623;p14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24" name="Google Shape;624;p14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5" name="Google Shape;625;p14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26" name="Google Shape;626;p14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27" name="Google Shape;627;p14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28" name="Google Shape;628;p14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9" name="Google Shape;629;p14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3690937" y="1716087"/>
            <a:ext cx="2185987" cy="2541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0" name="Google Shape;630;p14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4483100" y="4652962"/>
            <a:ext cx="57785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1" name="Google Shape;631;p14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2341562" y="4652962"/>
            <a:ext cx="57785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2" name="Google Shape;632;p14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3452812" y="4652962"/>
            <a:ext cx="588962" cy="641350"/>
          </a:xfrm>
          <a:prstGeom prst="rect">
            <a:avLst/>
          </a:prstGeom>
          <a:noFill/>
          <a:ln>
            <a:noFill/>
          </a:ln>
        </p:spPr>
      </p:pic>
      <p:sp>
        <p:nvSpPr>
          <p:cNvPr id="633" name="Google Shape;633;p14"/>
          <p:cNvSpPr/>
          <p:nvPr/>
        </p:nvSpPr>
        <p:spPr>
          <a:xfrm>
            <a:off x="11509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4" name="Google Shape;634;p14"/>
          <p:cNvSpPr/>
          <p:nvPr/>
        </p:nvSpPr>
        <p:spPr>
          <a:xfrm>
            <a:off x="3373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5" name="Google Shape;635;p14"/>
          <p:cNvSpPr/>
          <p:nvPr/>
        </p:nvSpPr>
        <p:spPr>
          <a:xfrm>
            <a:off x="22621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6" name="Google Shape;636;p14"/>
          <p:cNvSpPr/>
          <p:nvPr/>
        </p:nvSpPr>
        <p:spPr>
          <a:xfrm>
            <a:off x="44846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7" name="Google Shape;637;p14"/>
          <p:cNvSpPr/>
          <p:nvPr/>
        </p:nvSpPr>
        <p:spPr>
          <a:xfrm>
            <a:off x="6548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8" name="Google Shape;638;p14"/>
          <p:cNvSpPr/>
          <p:nvPr/>
        </p:nvSpPr>
        <p:spPr>
          <a:xfrm>
            <a:off x="551656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39" name="Google Shape;639;p14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1149350" y="4652962"/>
            <a:ext cx="661987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4" name="Google Shape;644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5" name="Google Shape;645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6" name="Google Shape;646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7" name="Google Shape;647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8" name="Google Shape;648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49" name="Google Shape;649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50" name="Google Shape;650;p1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51" name="Google Shape;651;p1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52" name="Google Shape;652;p1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3" name="Google Shape;653;p1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54" name="Google Shape;654;p1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5" name="Google Shape;655;p1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6" name="Google Shape;656;p15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57" name="Google Shape;657;p15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8" name="Google Shape;658;p15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9" name="Google Shape;659;p15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0" name="Google Shape;660;p15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1" name="Google Shape;661;p15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2" name="Google Shape;662;p15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3" name="Google Shape;663;p15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4" name="Google Shape;664;p15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5" name="Google Shape;665;p15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66" name="Google Shape;666;p15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7" name="Google Shape;667;p15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68" name="Google Shape;668;p15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9" name="Google Shape;669;p15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0" name="Google Shape;670;p15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1" name="Google Shape;671;p15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72" name="Google Shape;672;p15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3" name="Google Shape;673;p15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74" name="Google Shape;674;p15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5" name="Google Shape;675;p15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3690937" y="1716087"/>
            <a:ext cx="2185987" cy="2541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6" name="Google Shape;676;p15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4483100" y="4652962"/>
            <a:ext cx="57785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7" name="Google Shape;677;p15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2341562" y="4652962"/>
            <a:ext cx="57785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8" name="Google Shape;678;p15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5595937" y="4652962"/>
            <a:ext cx="588962" cy="64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9" name="Google Shape;679;p15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3452812" y="4652962"/>
            <a:ext cx="588962" cy="641350"/>
          </a:xfrm>
          <a:prstGeom prst="rect">
            <a:avLst/>
          </a:prstGeom>
          <a:noFill/>
          <a:ln>
            <a:noFill/>
          </a:ln>
        </p:spPr>
      </p:pic>
      <p:sp>
        <p:nvSpPr>
          <p:cNvPr id="680" name="Google Shape;680;p15"/>
          <p:cNvSpPr/>
          <p:nvPr/>
        </p:nvSpPr>
        <p:spPr>
          <a:xfrm>
            <a:off x="11509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1" name="Google Shape;681;p15"/>
          <p:cNvSpPr/>
          <p:nvPr/>
        </p:nvSpPr>
        <p:spPr>
          <a:xfrm>
            <a:off x="3373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2" name="Google Shape;682;p15"/>
          <p:cNvSpPr/>
          <p:nvPr/>
        </p:nvSpPr>
        <p:spPr>
          <a:xfrm>
            <a:off x="22621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3" name="Google Shape;683;p15"/>
          <p:cNvSpPr/>
          <p:nvPr/>
        </p:nvSpPr>
        <p:spPr>
          <a:xfrm>
            <a:off x="44846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4" name="Google Shape;684;p15"/>
          <p:cNvSpPr/>
          <p:nvPr/>
        </p:nvSpPr>
        <p:spPr>
          <a:xfrm>
            <a:off x="6548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5" name="Google Shape;685;p15"/>
          <p:cNvSpPr/>
          <p:nvPr/>
        </p:nvSpPr>
        <p:spPr>
          <a:xfrm>
            <a:off x="551656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86" name="Google Shape;686;p15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1149350" y="4652962"/>
            <a:ext cx="661987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687" name="Google Shape;687;p15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2" name="Google Shape;692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3" name="Google Shape;693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4" name="Google Shape;694;p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5" name="Google Shape;695;p1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6" name="Google Shape;696;p1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97" name="Google Shape;697;p1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98" name="Google Shape;698;p1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99" name="Google Shape;699;p1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0" name="Google Shape;700;p1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1" name="Google Shape;701;p1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2" name="Google Shape;702;p1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3" name="Google Shape;703;p1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4" name="Google Shape;704;p16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5" name="Google Shape;705;p16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6" name="Google Shape;706;p16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7" name="Google Shape;707;p16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8" name="Google Shape;708;p16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9" name="Google Shape;709;p16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10" name="Google Shape;710;p16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1" name="Google Shape;711;p16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12" name="Google Shape;712;p16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13" name="Google Shape;713;p16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714" name="Google Shape;714;p16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5" name="Google Shape;715;p16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716" name="Google Shape;716;p16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7" name="Google Shape;717;p16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18" name="Google Shape;718;p16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9" name="Google Shape;719;p16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720" name="Google Shape;720;p16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1" name="Google Shape;721;p16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722" name="Google Shape;722;p16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3" name="Google Shape;723;p16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3690937" y="1716087"/>
            <a:ext cx="2185987" cy="2541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4" name="Google Shape;724;p16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4483100" y="4652962"/>
            <a:ext cx="57785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5" name="Google Shape;725;p16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2341562" y="4652962"/>
            <a:ext cx="57785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6" name="Google Shape;726;p16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5595937" y="4652962"/>
            <a:ext cx="588962" cy="64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7" name="Google Shape;727;p16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3452812" y="4652962"/>
            <a:ext cx="588962" cy="641350"/>
          </a:xfrm>
          <a:prstGeom prst="rect">
            <a:avLst/>
          </a:prstGeom>
          <a:noFill/>
          <a:ln>
            <a:noFill/>
          </a:ln>
        </p:spPr>
      </p:pic>
      <p:sp>
        <p:nvSpPr>
          <p:cNvPr id="728" name="Google Shape;728;p16"/>
          <p:cNvSpPr/>
          <p:nvPr/>
        </p:nvSpPr>
        <p:spPr>
          <a:xfrm>
            <a:off x="11509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9" name="Google Shape;729;p16"/>
          <p:cNvSpPr/>
          <p:nvPr/>
        </p:nvSpPr>
        <p:spPr>
          <a:xfrm>
            <a:off x="3373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0" name="Google Shape;730;p16"/>
          <p:cNvSpPr/>
          <p:nvPr/>
        </p:nvSpPr>
        <p:spPr>
          <a:xfrm>
            <a:off x="22621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1" name="Google Shape;731;p16"/>
          <p:cNvSpPr/>
          <p:nvPr/>
        </p:nvSpPr>
        <p:spPr>
          <a:xfrm>
            <a:off x="44846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2" name="Google Shape;732;p16"/>
          <p:cNvSpPr/>
          <p:nvPr/>
        </p:nvSpPr>
        <p:spPr>
          <a:xfrm>
            <a:off x="6548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3" name="Google Shape;733;p16"/>
          <p:cNvSpPr/>
          <p:nvPr/>
        </p:nvSpPr>
        <p:spPr>
          <a:xfrm>
            <a:off x="551656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34" name="Google Shape;734;p16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1149350" y="4652962"/>
            <a:ext cx="661987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5" name="Google Shape;735;p16"/>
          <p:cNvPicPr preferRelativeResize="0"/>
          <p:nvPr/>
        </p:nvPicPr>
        <p:blipFill rotWithShape="1">
          <a:blip r:embed="rId38">
            <a:alphaModFix/>
          </a:blip>
          <a:srcRect/>
          <a:stretch/>
        </p:blipFill>
        <p:spPr>
          <a:xfrm>
            <a:off x="6627812" y="4652962"/>
            <a:ext cx="557212" cy="620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736" name="Google Shape;736;p16"/>
          <p:cNvPicPr preferRelativeResize="0"/>
          <p:nvPr/>
        </p:nvPicPr>
        <p:blipFill rotWithShape="1">
          <a:blip r:embed="rId39">
            <a:alphaModFix/>
          </a:blip>
          <a:srcRect/>
          <a:stretch/>
        </p:blipFill>
        <p:spPr>
          <a:xfrm>
            <a:off x="7683500" y="5689600"/>
            <a:ext cx="630237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737" name="Google Shape;737;p16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2" name="Google Shape;742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3" name="Google Shape;743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4" name="Google Shape;744;p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5" name="Google Shape;745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6" name="Google Shape;746;p1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47" name="Google Shape;747;p1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48" name="Google Shape;748;p1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749" name="Google Shape;749;p1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0" name="Google Shape;750;p1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1" name="Google Shape;751;p1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2" name="Google Shape;752;p1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3" name="Google Shape;753;p1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4" name="Google Shape;754;p17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5" name="Google Shape;755;p17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6" name="Google Shape;756;p17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7" name="Google Shape;757;p17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8" name="Google Shape;758;p17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9" name="Google Shape;759;p17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0" name="Google Shape;760;p17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1" name="Google Shape;761;p17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2" name="Google Shape;762;p17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3" name="Google Shape;763;p17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764" name="Google Shape;764;p17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5" name="Google Shape;765;p17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766" name="Google Shape;766;p17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7" name="Google Shape;767;p17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8" name="Google Shape;768;p17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9" name="Google Shape;769;p17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770" name="Google Shape;770;p17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1" name="Google Shape;771;p17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772" name="Google Shape;772;p17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3" name="Google Shape;773;p17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3008312" y="1716087"/>
            <a:ext cx="2868612" cy="333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4" name="Google Shape;774;p17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4167187" y="5049837"/>
            <a:ext cx="57785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5" name="Google Shape;775;p17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3055937" y="5049837"/>
            <a:ext cx="57785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6" name="Google Shape;776;p17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4722812" y="5049837"/>
            <a:ext cx="588962" cy="64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7" name="Google Shape;777;p17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3611562" y="5049837"/>
            <a:ext cx="587375" cy="64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8" name="Google Shape;778;p17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2341562" y="5049837"/>
            <a:ext cx="661987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9" name="Google Shape;779;p17"/>
          <p:cNvPicPr preferRelativeResize="0"/>
          <p:nvPr/>
        </p:nvPicPr>
        <p:blipFill rotWithShape="1">
          <a:blip r:embed="rId38">
            <a:alphaModFix/>
          </a:blip>
          <a:srcRect/>
          <a:stretch/>
        </p:blipFill>
        <p:spPr>
          <a:xfrm>
            <a:off x="5278437" y="5049837"/>
            <a:ext cx="557212" cy="620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780" name="Google Shape;780;p17"/>
          <p:cNvPicPr preferRelativeResize="0"/>
          <p:nvPr/>
        </p:nvPicPr>
        <p:blipFill rotWithShape="1">
          <a:blip r:embed="rId39">
            <a:alphaModFix/>
          </a:blip>
          <a:srcRect/>
          <a:stretch/>
        </p:blipFill>
        <p:spPr>
          <a:xfrm>
            <a:off x="7683500" y="5689600"/>
            <a:ext cx="630237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781" name="Google Shape;781;p17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6" name="Google Shape;786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7" name="Google Shape;787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8" name="Google Shape;788;p1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9" name="Google Shape;789;p1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0" name="Google Shape;790;p1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91" name="Google Shape;791;p1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92" name="Google Shape;792;p1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793" name="Google Shape;793;p1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94" name="Google Shape;794;p1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5" name="Google Shape;795;p1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96" name="Google Shape;796;p1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7" name="Google Shape;797;p1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8" name="Google Shape;798;p18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99" name="Google Shape;799;p18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0" name="Google Shape;800;p18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1" name="Google Shape;801;p18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2" name="Google Shape;802;p18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3" name="Google Shape;803;p18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4" name="Google Shape;804;p18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5" name="Google Shape;805;p18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6" name="Google Shape;806;p18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7" name="Google Shape;807;p18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808" name="Google Shape;808;p18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9" name="Google Shape;809;p18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10" name="Google Shape;810;p18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1" name="Google Shape;811;p18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12" name="Google Shape;812;p18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3" name="Google Shape;813;p18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814" name="Google Shape;814;p18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15" name="Google Shape;815;p18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816" name="Google Shape;816;p18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7" name="Google Shape;817;p18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6786562" y="1557337"/>
            <a:ext cx="1984375" cy="3176587"/>
          </a:xfrm>
          <a:prstGeom prst="rect">
            <a:avLst/>
          </a:prstGeom>
          <a:noFill/>
          <a:ln>
            <a:noFill/>
          </a:ln>
        </p:spPr>
      </p:pic>
      <p:sp>
        <p:nvSpPr>
          <p:cNvPr id="818" name="Google Shape;818;p18"/>
          <p:cNvSpPr/>
          <p:nvPr/>
        </p:nvSpPr>
        <p:spPr>
          <a:xfrm>
            <a:off x="11509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9" name="Google Shape;819;p18"/>
          <p:cNvSpPr/>
          <p:nvPr/>
        </p:nvSpPr>
        <p:spPr>
          <a:xfrm>
            <a:off x="3373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0" name="Google Shape;820;p18"/>
          <p:cNvSpPr/>
          <p:nvPr/>
        </p:nvSpPr>
        <p:spPr>
          <a:xfrm>
            <a:off x="22621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1" name="Google Shape;821;p18"/>
          <p:cNvSpPr/>
          <p:nvPr/>
        </p:nvSpPr>
        <p:spPr>
          <a:xfrm>
            <a:off x="44846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2" name="Google Shape;822;p18"/>
          <p:cNvSpPr/>
          <p:nvPr/>
        </p:nvSpPr>
        <p:spPr>
          <a:xfrm>
            <a:off x="6548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3" name="Google Shape;823;p18"/>
          <p:cNvSpPr/>
          <p:nvPr/>
        </p:nvSpPr>
        <p:spPr>
          <a:xfrm>
            <a:off x="551656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4" name="Google Shape;824;p18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" name="Google Shape;829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0" name="Google Shape;830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1" name="Google Shape;831;p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2" name="Google Shape;832;p1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3" name="Google Shape;833;p1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4" name="Google Shape;834;p1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5" name="Google Shape;835;p1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36" name="Google Shape;836;p1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7" name="Google Shape;837;p1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8" name="Google Shape;838;p1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9" name="Google Shape;839;p1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0" name="Google Shape;840;p1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1" name="Google Shape;841;p19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42" name="Google Shape;842;p19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3" name="Google Shape;843;p19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4" name="Google Shape;844;p19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45" name="Google Shape;845;p19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6" name="Google Shape;846;p19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47" name="Google Shape;847;p19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8" name="Google Shape;848;p19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49" name="Google Shape;849;p19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0" name="Google Shape;850;p19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851" name="Google Shape;851;p19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2" name="Google Shape;852;p19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53" name="Google Shape;853;p19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4" name="Google Shape;854;p19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5" name="Google Shape;855;p19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6" name="Google Shape;856;p19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857" name="Google Shape;857;p19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8" name="Google Shape;858;p19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859" name="Google Shape;859;p19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0" name="Google Shape;860;p19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6786562" y="1557337"/>
            <a:ext cx="1984375" cy="3176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61" name="Google Shape;861;p19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1230312" y="4652962"/>
            <a:ext cx="609600" cy="620712"/>
          </a:xfrm>
          <a:prstGeom prst="rect">
            <a:avLst/>
          </a:prstGeom>
          <a:noFill/>
          <a:ln>
            <a:noFill/>
          </a:ln>
        </p:spPr>
      </p:pic>
      <p:sp>
        <p:nvSpPr>
          <p:cNvPr id="862" name="Google Shape;862;p19"/>
          <p:cNvSpPr/>
          <p:nvPr/>
        </p:nvSpPr>
        <p:spPr>
          <a:xfrm>
            <a:off x="11509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3" name="Google Shape;863;p19"/>
          <p:cNvSpPr/>
          <p:nvPr/>
        </p:nvSpPr>
        <p:spPr>
          <a:xfrm>
            <a:off x="3373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4" name="Google Shape;864;p19"/>
          <p:cNvSpPr/>
          <p:nvPr/>
        </p:nvSpPr>
        <p:spPr>
          <a:xfrm>
            <a:off x="22621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5" name="Google Shape;865;p19"/>
          <p:cNvSpPr/>
          <p:nvPr/>
        </p:nvSpPr>
        <p:spPr>
          <a:xfrm>
            <a:off x="44846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6" name="Google Shape;866;p19"/>
          <p:cNvSpPr/>
          <p:nvPr/>
        </p:nvSpPr>
        <p:spPr>
          <a:xfrm>
            <a:off x="6548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7" name="Google Shape;867;p19"/>
          <p:cNvSpPr/>
          <p:nvPr/>
        </p:nvSpPr>
        <p:spPr>
          <a:xfrm>
            <a:off x="551656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8" name="Google Shape;868;p19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2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2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2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2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2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2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2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2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2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2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2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2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2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2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2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2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2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2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3452812" y="1874837"/>
            <a:ext cx="28575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2"/>
          <p:cNvSpPr/>
          <p:nvPr/>
        </p:nvSpPr>
        <p:spPr>
          <a:xfrm>
            <a:off x="130968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2"/>
          <p:cNvSpPr/>
          <p:nvPr/>
        </p:nvSpPr>
        <p:spPr>
          <a:xfrm>
            <a:off x="353218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2"/>
          <p:cNvSpPr/>
          <p:nvPr/>
        </p:nvSpPr>
        <p:spPr>
          <a:xfrm>
            <a:off x="24209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2"/>
          <p:cNvSpPr/>
          <p:nvPr/>
        </p:nvSpPr>
        <p:spPr>
          <a:xfrm>
            <a:off x="46434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2"/>
          <p:cNvSpPr/>
          <p:nvPr/>
        </p:nvSpPr>
        <p:spPr>
          <a:xfrm>
            <a:off x="662781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2"/>
          <p:cNvSpPr/>
          <p:nvPr/>
        </p:nvSpPr>
        <p:spPr>
          <a:xfrm>
            <a:off x="55959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2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3" name="Google Shape;873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4" name="Google Shape;874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5" name="Google Shape;875;p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6" name="Google Shape;876;p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7" name="Google Shape;877;p2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8" name="Google Shape;878;p2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9" name="Google Shape;879;p2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80" name="Google Shape;880;p2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1" name="Google Shape;881;p2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2" name="Google Shape;882;p2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3" name="Google Shape;883;p2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4" name="Google Shape;884;p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5" name="Google Shape;885;p20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6" name="Google Shape;886;p20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7" name="Google Shape;887;p20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8" name="Google Shape;888;p20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9" name="Google Shape;889;p20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0" name="Google Shape;890;p20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1" name="Google Shape;891;p20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2" name="Google Shape;892;p20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3" name="Google Shape;893;p20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4" name="Google Shape;894;p20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895" name="Google Shape;895;p20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6" name="Google Shape;896;p20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97" name="Google Shape;897;p20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8" name="Google Shape;898;p20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9" name="Google Shape;899;p20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0" name="Google Shape;900;p20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01" name="Google Shape;901;p20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02" name="Google Shape;902;p20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03" name="Google Shape;903;p20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4" name="Google Shape;904;p20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6786562" y="1557337"/>
            <a:ext cx="1984375" cy="3176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05" name="Google Shape;905;p20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1230312" y="4652962"/>
            <a:ext cx="609600" cy="620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06" name="Google Shape;906;p20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2500312" y="4652962"/>
            <a:ext cx="239712" cy="620712"/>
          </a:xfrm>
          <a:prstGeom prst="rect">
            <a:avLst/>
          </a:prstGeom>
          <a:noFill/>
          <a:ln>
            <a:noFill/>
          </a:ln>
        </p:spPr>
      </p:pic>
      <p:sp>
        <p:nvSpPr>
          <p:cNvPr id="907" name="Google Shape;907;p20"/>
          <p:cNvSpPr/>
          <p:nvPr/>
        </p:nvSpPr>
        <p:spPr>
          <a:xfrm>
            <a:off x="11509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8" name="Google Shape;908;p20"/>
          <p:cNvSpPr/>
          <p:nvPr/>
        </p:nvSpPr>
        <p:spPr>
          <a:xfrm>
            <a:off x="3373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9" name="Google Shape;909;p20"/>
          <p:cNvSpPr/>
          <p:nvPr/>
        </p:nvSpPr>
        <p:spPr>
          <a:xfrm>
            <a:off x="22621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0" name="Google Shape;910;p20"/>
          <p:cNvSpPr/>
          <p:nvPr/>
        </p:nvSpPr>
        <p:spPr>
          <a:xfrm>
            <a:off x="44846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1" name="Google Shape;911;p20"/>
          <p:cNvSpPr/>
          <p:nvPr/>
        </p:nvSpPr>
        <p:spPr>
          <a:xfrm>
            <a:off x="6548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2" name="Google Shape;912;p20"/>
          <p:cNvSpPr/>
          <p:nvPr/>
        </p:nvSpPr>
        <p:spPr>
          <a:xfrm>
            <a:off x="551656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3" name="Google Shape;913;p20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8" name="Google Shape;918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9" name="Google Shape;919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0" name="Google Shape;920;p2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1" name="Google Shape;921;p2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2" name="Google Shape;922;p2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23" name="Google Shape;923;p2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24" name="Google Shape;924;p2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25" name="Google Shape;925;p2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26" name="Google Shape;926;p2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7" name="Google Shape;927;p2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28" name="Google Shape;928;p2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9" name="Google Shape;929;p2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0" name="Google Shape;930;p2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1" name="Google Shape;931;p2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2" name="Google Shape;932;p21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3" name="Google Shape;933;p21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4" name="Google Shape;934;p21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5" name="Google Shape;935;p21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6" name="Google Shape;936;p21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7" name="Google Shape;937;p21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8" name="Google Shape;938;p21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9" name="Google Shape;939;p21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40" name="Google Shape;940;p21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1" name="Google Shape;941;p21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42" name="Google Shape;942;p21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3" name="Google Shape;943;p21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44" name="Google Shape;944;p21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5" name="Google Shape;945;p21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46" name="Google Shape;946;p21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47" name="Google Shape;947;p21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48" name="Google Shape;948;p21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9" name="Google Shape;949;p21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6786562" y="1557337"/>
            <a:ext cx="1984375" cy="3176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50" name="Google Shape;950;p21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1230312" y="4652962"/>
            <a:ext cx="609600" cy="620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51" name="Google Shape;951;p21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2500312" y="4652962"/>
            <a:ext cx="239712" cy="620712"/>
          </a:xfrm>
          <a:prstGeom prst="rect">
            <a:avLst/>
          </a:prstGeom>
          <a:noFill/>
          <a:ln>
            <a:noFill/>
          </a:ln>
        </p:spPr>
      </p:pic>
      <p:sp>
        <p:nvSpPr>
          <p:cNvPr id="952" name="Google Shape;952;p21"/>
          <p:cNvSpPr/>
          <p:nvPr/>
        </p:nvSpPr>
        <p:spPr>
          <a:xfrm>
            <a:off x="11509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3" name="Google Shape;953;p21"/>
          <p:cNvSpPr/>
          <p:nvPr/>
        </p:nvSpPr>
        <p:spPr>
          <a:xfrm>
            <a:off x="3373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4" name="Google Shape;954;p21"/>
          <p:cNvSpPr/>
          <p:nvPr/>
        </p:nvSpPr>
        <p:spPr>
          <a:xfrm>
            <a:off x="22621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5" name="Google Shape;955;p21"/>
          <p:cNvSpPr/>
          <p:nvPr/>
        </p:nvSpPr>
        <p:spPr>
          <a:xfrm>
            <a:off x="44846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6" name="Google Shape;956;p21"/>
          <p:cNvSpPr/>
          <p:nvPr/>
        </p:nvSpPr>
        <p:spPr>
          <a:xfrm>
            <a:off x="6548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7" name="Google Shape;957;p21"/>
          <p:cNvSpPr/>
          <p:nvPr/>
        </p:nvSpPr>
        <p:spPr>
          <a:xfrm>
            <a:off x="551656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58" name="Google Shape;958;p21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3452812" y="4652962"/>
            <a:ext cx="493712" cy="650875"/>
          </a:xfrm>
          <a:prstGeom prst="rect">
            <a:avLst/>
          </a:prstGeom>
          <a:noFill/>
          <a:ln>
            <a:noFill/>
          </a:ln>
        </p:spPr>
      </p:pic>
      <p:sp>
        <p:nvSpPr>
          <p:cNvPr id="959" name="Google Shape;959;p21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4" name="Google Shape;964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5" name="Google Shape;965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6" name="Google Shape;966;p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7" name="Google Shape;967;p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8" name="Google Shape;968;p2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69" name="Google Shape;969;p2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0" name="Google Shape;970;p2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71" name="Google Shape;971;p2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2" name="Google Shape;972;p2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3" name="Google Shape;973;p2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4" name="Google Shape;974;p2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5" name="Google Shape;975;p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6" name="Google Shape;976;p2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7" name="Google Shape;977;p2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8" name="Google Shape;978;p22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9" name="Google Shape;979;p22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0" name="Google Shape;980;p22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1" name="Google Shape;981;p22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2" name="Google Shape;982;p22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83" name="Google Shape;983;p22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4" name="Google Shape;984;p22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5" name="Google Shape;985;p22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86" name="Google Shape;986;p22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7" name="Google Shape;987;p22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88" name="Google Shape;988;p22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9" name="Google Shape;989;p22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0" name="Google Shape;990;p22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1" name="Google Shape;991;p22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92" name="Google Shape;992;p22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3" name="Google Shape;993;p22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94" name="Google Shape;994;p22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5" name="Google Shape;995;p22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6786562" y="1557337"/>
            <a:ext cx="1984375" cy="3176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6" name="Google Shape;996;p22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4564062" y="4652962"/>
            <a:ext cx="57785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7" name="Google Shape;997;p22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1230312" y="4652962"/>
            <a:ext cx="609600" cy="620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98" name="Google Shape;998;p22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2500312" y="4652962"/>
            <a:ext cx="239712" cy="620712"/>
          </a:xfrm>
          <a:prstGeom prst="rect">
            <a:avLst/>
          </a:prstGeom>
          <a:noFill/>
          <a:ln>
            <a:noFill/>
          </a:ln>
        </p:spPr>
      </p:pic>
      <p:sp>
        <p:nvSpPr>
          <p:cNvPr id="999" name="Google Shape;999;p22"/>
          <p:cNvSpPr/>
          <p:nvPr/>
        </p:nvSpPr>
        <p:spPr>
          <a:xfrm>
            <a:off x="11509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0" name="Google Shape;1000;p22"/>
          <p:cNvSpPr/>
          <p:nvPr/>
        </p:nvSpPr>
        <p:spPr>
          <a:xfrm>
            <a:off x="3373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1" name="Google Shape;1001;p22"/>
          <p:cNvSpPr/>
          <p:nvPr/>
        </p:nvSpPr>
        <p:spPr>
          <a:xfrm>
            <a:off x="22621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2" name="Google Shape;1002;p22"/>
          <p:cNvSpPr/>
          <p:nvPr/>
        </p:nvSpPr>
        <p:spPr>
          <a:xfrm>
            <a:off x="44846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3" name="Google Shape;1003;p22"/>
          <p:cNvSpPr/>
          <p:nvPr/>
        </p:nvSpPr>
        <p:spPr>
          <a:xfrm>
            <a:off x="6548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4" name="Google Shape;1004;p22"/>
          <p:cNvSpPr/>
          <p:nvPr/>
        </p:nvSpPr>
        <p:spPr>
          <a:xfrm>
            <a:off x="551656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05" name="Google Shape;1005;p22"/>
          <p:cNvPicPr preferRelativeResize="0"/>
          <p:nvPr/>
        </p:nvPicPr>
        <p:blipFill rotWithShape="1">
          <a:blip r:embed="rId38">
            <a:alphaModFix/>
          </a:blip>
          <a:srcRect/>
          <a:stretch/>
        </p:blipFill>
        <p:spPr>
          <a:xfrm>
            <a:off x="3452812" y="4652962"/>
            <a:ext cx="493712" cy="650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06" name="Google Shape;1006;p22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0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1" name="Google Shape;1011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2" name="Google Shape;1012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3" name="Google Shape;1013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4" name="Google Shape;1014;p2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5" name="Google Shape;1015;p2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6" name="Google Shape;1016;p2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7" name="Google Shape;1017;p2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8" name="Google Shape;1018;p2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9" name="Google Shape;1019;p2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0" name="Google Shape;1020;p2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1" name="Google Shape;1021;p2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2" name="Google Shape;1022;p2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3" name="Google Shape;1023;p23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4" name="Google Shape;1024;p23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5" name="Google Shape;1025;p2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Google Shape;1026;p23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Google Shape;1027;p23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Google Shape;1028;p23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9" name="Google Shape;1029;p23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0" name="Google Shape;1030;p23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1" name="Google Shape;1031;p23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2" name="Google Shape;1032;p23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3" name="Google Shape;1033;p23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4" name="Google Shape;1034;p23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5" name="Google Shape;1035;p23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6" name="Google Shape;1036;p23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7" name="Google Shape;1037;p23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8" name="Google Shape;1038;p23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9" name="Google Shape;1039;p23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0" name="Google Shape;1040;p23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1" name="Google Shape;1041;p23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2" name="Google Shape;1042;p23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6786562" y="1557337"/>
            <a:ext cx="1984375" cy="3176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3" name="Google Shape;1043;p23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4564062" y="4652962"/>
            <a:ext cx="57785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4" name="Google Shape;1044;p23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1230312" y="4652962"/>
            <a:ext cx="609600" cy="620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5" name="Google Shape;1045;p23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2500312" y="4652962"/>
            <a:ext cx="239712" cy="620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6" name="Google Shape;1046;p23"/>
          <p:cNvPicPr preferRelativeResize="0"/>
          <p:nvPr/>
        </p:nvPicPr>
        <p:blipFill rotWithShape="1">
          <a:blip r:embed="rId38">
            <a:alphaModFix/>
          </a:blip>
          <a:srcRect/>
          <a:stretch/>
        </p:blipFill>
        <p:spPr>
          <a:xfrm>
            <a:off x="5675312" y="4732337"/>
            <a:ext cx="441325" cy="619125"/>
          </a:xfrm>
          <a:prstGeom prst="rect">
            <a:avLst/>
          </a:prstGeom>
          <a:noFill/>
          <a:ln>
            <a:noFill/>
          </a:ln>
        </p:spPr>
      </p:pic>
      <p:sp>
        <p:nvSpPr>
          <p:cNvPr id="1047" name="Google Shape;1047;p23"/>
          <p:cNvSpPr/>
          <p:nvPr/>
        </p:nvSpPr>
        <p:spPr>
          <a:xfrm>
            <a:off x="11509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8" name="Google Shape;1048;p23"/>
          <p:cNvSpPr/>
          <p:nvPr/>
        </p:nvSpPr>
        <p:spPr>
          <a:xfrm>
            <a:off x="3373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9" name="Google Shape;1049;p23"/>
          <p:cNvSpPr/>
          <p:nvPr/>
        </p:nvSpPr>
        <p:spPr>
          <a:xfrm>
            <a:off x="22621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0" name="Google Shape;1050;p23"/>
          <p:cNvSpPr/>
          <p:nvPr/>
        </p:nvSpPr>
        <p:spPr>
          <a:xfrm>
            <a:off x="44846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1" name="Google Shape;1051;p23"/>
          <p:cNvSpPr/>
          <p:nvPr/>
        </p:nvSpPr>
        <p:spPr>
          <a:xfrm>
            <a:off x="6548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2" name="Google Shape;1052;p23"/>
          <p:cNvSpPr/>
          <p:nvPr/>
        </p:nvSpPr>
        <p:spPr>
          <a:xfrm>
            <a:off x="551656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53" name="Google Shape;1053;p23"/>
          <p:cNvPicPr preferRelativeResize="0"/>
          <p:nvPr/>
        </p:nvPicPr>
        <p:blipFill rotWithShape="1">
          <a:blip r:embed="rId39">
            <a:alphaModFix/>
          </a:blip>
          <a:srcRect/>
          <a:stretch/>
        </p:blipFill>
        <p:spPr>
          <a:xfrm>
            <a:off x="3452812" y="4652962"/>
            <a:ext cx="493712" cy="650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4" name="Google Shape;1054;p23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9" name="Google Shape;1059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0" name="Google Shape;1060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1" name="Google Shape;1061;p2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2" name="Google Shape;1062;p2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3" name="Google Shape;1063;p2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4" name="Google Shape;1064;p2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5" name="Google Shape;1065;p2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6" name="Google Shape;1066;p2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7" name="Google Shape;1067;p2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8" name="Google Shape;1068;p2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9" name="Google Shape;1069;p2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0" name="Google Shape;1070;p2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1" name="Google Shape;1071;p24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2" name="Google Shape;1072;p24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3" name="Google Shape;1073;p24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4" name="Google Shape;1074;p24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5" name="Google Shape;1075;p24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6" name="Google Shape;1076;p24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7" name="Google Shape;1077;p24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8" name="Google Shape;1078;p24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9" name="Google Shape;1079;p24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0" name="Google Shape;1080;p24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1" name="Google Shape;1081;p24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2" name="Google Shape;1082;p24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3" name="Google Shape;1083;p24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4" name="Google Shape;1084;p24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5" name="Google Shape;1085;p24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6" name="Google Shape;1086;p24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7" name="Google Shape;1087;p24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8" name="Google Shape;1088;p24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9" name="Google Shape;1089;p24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0" name="Google Shape;1090;p24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6786562" y="1557337"/>
            <a:ext cx="1984375" cy="3176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1" name="Google Shape;1091;p24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4564062" y="4652962"/>
            <a:ext cx="57785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2" name="Google Shape;1092;p24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6627812" y="4652962"/>
            <a:ext cx="57785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3" name="Google Shape;1093;p24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1230312" y="4652962"/>
            <a:ext cx="609600" cy="620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4" name="Google Shape;1094;p24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2500312" y="4652962"/>
            <a:ext cx="239712" cy="620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5" name="Google Shape;1095;p24"/>
          <p:cNvPicPr preferRelativeResize="0"/>
          <p:nvPr/>
        </p:nvPicPr>
        <p:blipFill rotWithShape="1">
          <a:blip r:embed="rId38">
            <a:alphaModFix/>
          </a:blip>
          <a:srcRect/>
          <a:stretch/>
        </p:blipFill>
        <p:spPr>
          <a:xfrm>
            <a:off x="5675312" y="4732337"/>
            <a:ext cx="441325" cy="619125"/>
          </a:xfrm>
          <a:prstGeom prst="rect">
            <a:avLst/>
          </a:prstGeom>
          <a:noFill/>
          <a:ln>
            <a:noFill/>
          </a:ln>
        </p:spPr>
      </p:pic>
      <p:sp>
        <p:nvSpPr>
          <p:cNvPr id="1096" name="Google Shape;1096;p24"/>
          <p:cNvSpPr/>
          <p:nvPr/>
        </p:nvSpPr>
        <p:spPr>
          <a:xfrm>
            <a:off x="11509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7" name="Google Shape;1097;p24"/>
          <p:cNvSpPr/>
          <p:nvPr/>
        </p:nvSpPr>
        <p:spPr>
          <a:xfrm>
            <a:off x="3373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8" name="Google Shape;1098;p24"/>
          <p:cNvSpPr/>
          <p:nvPr/>
        </p:nvSpPr>
        <p:spPr>
          <a:xfrm>
            <a:off x="22621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9" name="Google Shape;1099;p24"/>
          <p:cNvSpPr/>
          <p:nvPr/>
        </p:nvSpPr>
        <p:spPr>
          <a:xfrm>
            <a:off x="448468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0" name="Google Shape;1100;p24"/>
          <p:cNvSpPr/>
          <p:nvPr/>
        </p:nvSpPr>
        <p:spPr>
          <a:xfrm>
            <a:off x="6548437" y="5367337"/>
            <a:ext cx="714375" cy="77787"/>
          </a:xfrm>
          <a:prstGeom prst="roundRect">
            <a:avLst>
              <a:gd name="adj" fmla="val 45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1" name="Google Shape;1101;p24"/>
          <p:cNvSpPr/>
          <p:nvPr/>
        </p:nvSpPr>
        <p:spPr>
          <a:xfrm>
            <a:off x="551656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02" name="Google Shape;1102;p24"/>
          <p:cNvPicPr preferRelativeResize="0"/>
          <p:nvPr/>
        </p:nvPicPr>
        <p:blipFill rotWithShape="1">
          <a:blip r:embed="rId39">
            <a:alphaModFix/>
          </a:blip>
          <a:srcRect/>
          <a:stretch/>
        </p:blipFill>
        <p:spPr>
          <a:xfrm>
            <a:off x="3452812" y="4652962"/>
            <a:ext cx="493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3" name="Google Shape;1103;p24"/>
          <p:cNvPicPr preferRelativeResize="0"/>
          <p:nvPr/>
        </p:nvPicPr>
        <p:blipFill rotWithShape="1">
          <a:blip r:embed="rId40">
            <a:alphaModFix/>
          </a:blip>
          <a:srcRect/>
          <a:stretch/>
        </p:blipFill>
        <p:spPr>
          <a:xfrm>
            <a:off x="7681912" y="5688012"/>
            <a:ext cx="630237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4" name="Google Shape;1104;p24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9" name="Google Shape;1109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0" name="Google Shape;1110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1" name="Google Shape;1111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2" name="Google Shape;1112;p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3" name="Google Shape;1113;p2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4" name="Google Shape;1114;p2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5" name="Google Shape;1115;p2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6" name="Google Shape;1116;p2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7" name="Google Shape;1117;p2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8" name="Google Shape;1118;p2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9" name="Google Shape;1119;p2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0" name="Google Shape;1120;p2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1" name="Google Shape;1121;p25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2" name="Google Shape;1122;p25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3" name="Google Shape;1123;p25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4" name="Google Shape;1124;p25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5" name="Google Shape;1125;p25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6" name="Google Shape;1126;p25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7" name="Google Shape;1127;p25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8" name="Google Shape;1128;p25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9" name="Google Shape;1129;p25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0" name="Google Shape;1130;p25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1" name="Google Shape;1131;p25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2" name="Google Shape;1132;p25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3" name="Google Shape;1133;p25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4" name="Google Shape;1134;p25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5" name="Google Shape;1135;p25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6" name="Google Shape;1136;p25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7" name="Google Shape;1137;p25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8" name="Google Shape;1138;p25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9" name="Google Shape;1139;p25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0" name="Google Shape;1140;p25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5762625" y="1330325"/>
            <a:ext cx="2630487" cy="421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1" name="Google Shape;1141;p25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4167187" y="3382962"/>
            <a:ext cx="57785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2" name="Google Shape;1142;p25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5118100" y="3382962"/>
            <a:ext cx="57785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3" name="Google Shape;1143;p25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2817812" y="3382962"/>
            <a:ext cx="609600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4" name="Google Shape;1144;p25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3452812" y="3382962"/>
            <a:ext cx="239712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5" name="Google Shape;1145;p25"/>
          <p:cNvPicPr preferRelativeResize="0"/>
          <p:nvPr/>
        </p:nvPicPr>
        <p:blipFill rotWithShape="1">
          <a:blip r:embed="rId38">
            <a:alphaModFix/>
          </a:blip>
          <a:srcRect/>
          <a:stretch/>
        </p:blipFill>
        <p:spPr>
          <a:xfrm>
            <a:off x="4722812" y="3382962"/>
            <a:ext cx="44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6" name="Google Shape;1146;p25"/>
          <p:cNvPicPr preferRelativeResize="0"/>
          <p:nvPr/>
        </p:nvPicPr>
        <p:blipFill rotWithShape="1">
          <a:blip r:embed="rId39">
            <a:alphaModFix/>
          </a:blip>
          <a:srcRect/>
          <a:stretch/>
        </p:blipFill>
        <p:spPr>
          <a:xfrm>
            <a:off x="3690937" y="3382962"/>
            <a:ext cx="493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7" name="Google Shape;1147;p25"/>
          <p:cNvPicPr preferRelativeResize="0"/>
          <p:nvPr/>
        </p:nvPicPr>
        <p:blipFill rotWithShape="1">
          <a:blip r:embed="rId40">
            <a:alphaModFix/>
          </a:blip>
          <a:srcRect/>
          <a:stretch/>
        </p:blipFill>
        <p:spPr>
          <a:xfrm>
            <a:off x="7681912" y="5688012"/>
            <a:ext cx="630237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8" name="Google Shape;1148;p25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3" name="Google Shape;1153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4" name="Google Shape;1154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5" name="Google Shape;1155;p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6" name="Google Shape;1156;p2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7" name="Google Shape;1157;p2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8" name="Google Shape;1158;p2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9" name="Google Shape;1159;p2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0" name="Google Shape;1160;p2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1" name="Google Shape;1161;p2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2" name="Google Shape;1162;p2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3" name="Google Shape;1163;p2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4" name="Google Shape;1164;p2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5" name="Google Shape;1165;p26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6" name="Google Shape;1166;p26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7" name="Google Shape;1167;p26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8" name="Google Shape;1168;p26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9" name="Google Shape;1169;p26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0" name="Google Shape;1170;p26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1" name="Google Shape;1171;p26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2" name="Google Shape;1172;p26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3" name="Google Shape;1173;p26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4" name="Google Shape;1174;p26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5" name="Google Shape;1175;p26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6" name="Google Shape;1176;p26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7" name="Google Shape;1177;p26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8" name="Google Shape;1178;p26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9" name="Google Shape;1179;p26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0" name="Google Shape;1180;p26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1" name="Google Shape;1181;p26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2" name="Google Shape;1182;p26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3" name="Google Shape;1183;p26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84" name="Google Shape;1184;p26"/>
          <p:cNvSpPr txBox="1"/>
          <p:nvPr/>
        </p:nvSpPr>
        <p:spPr>
          <a:xfrm>
            <a:off x="3695825" y="3103500"/>
            <a:ext cx="2778000" cy="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2400"/>
              <a:buFont typeface="Arial"/>
              <a:buNone/>
            </a:pPr>
            <a:r>
              <a:rPr lang="en-US" sz="3400" b="1" i="0" u="none">
                <a:solidFill>
                  <a:srgbClr val="1155CC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PARABÉNS!!</a:t>
            </a:r>
            <a:endParaRPr sz="2400">
              <a:solidFill>
                <a:srgbClr val="1155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endParaRPr sz="2400" b="1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99FF"/>
              </a:buClr>
              <a:buSzPts val="2400"/>
              <a:buFont typeface="Arial"/>
              <a:buNone/>
            </a:pPr>
            <a:endParaRPr/>
          </a:p>
        </p:txBody>
      </p:sp>
      <p:pic>
        <p:nvPicPr>
          <p:cNvPr id="1185" name="Google Shape;1185;p26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7681912" y="5688012"/>
            <a:ext cx="630237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6" name="Google Shape;1186;p26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98" name="Google Shape;98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3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3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3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3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3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3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3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3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3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3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3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3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3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3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3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3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3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3452812" y="1874837"/>
            <a:ext cx="28575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3"/>
          <p:cNvSpPr/>
          <p:nvPr/>
        </p:nvSpPr>
        <p:spPr>
          <a:xfrm>
            <a:off x="130968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0" name="Google Shape;130;p3"/>
          <p:cNvSpPr/>
          <p:nvPr/>
        </p:nvSpPr>
        <p:spPr>
          <a:xfrm>
            <a:off x="353218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1" name="Google Shape;131;p3"/>
          <p:cNvSpPr/>
          <p:nvPr/>
        </p:nvSpPr>
        <p:spPr>
          <a:xfrm>
            <a:off x="24209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Google Shape;132;p3"/>
          <p:cNvSpPr/>
          <p:nvPr/>
        </p:nvSpPr>
        <p:spPr>
          <a:xfrm>
            <a:off x="46434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Google Shape;133;p3"/>
          <p:cNvSpPr/>
          <p:nvPr/>
        </p:nvSpPr>
        <p:spPr>
          <a:xfrm>
            <a:off x="662781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Google Shape;134;p3"/>
          <p:cNvSpPr/>
          <p:nvPr/>
        </p:nvSpPr>
        <p:spPr>
          <a:xfrm>
            <a:off x="55959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5" name="Google Shape;135;p3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1387475" y="4652962"/>
            <a:ext cx="534987" cy="630237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3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4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4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4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4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4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4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4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4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4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4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4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4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4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4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4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4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4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4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4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4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3452812" y="1874837"/>
            <a:ext cx="28575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4"/>
          <p:cNvSpPr/>
          <p:nvPr/>
        </p:nvSpPr>
        <p:spPr>
          <a:xfrm>
            <a:off x="130968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" name="Google Shape;174;p4"/>
          <p:cNvSpPr/>
          <p:nvPr/>
        </p:nvSpPr>
        <p:spPr>
          <a:xfrm>
            <a:off x="353218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5" name="Google Shape;175;p4"/>
          <p:cNvSpPr/>
          <p:nvPr/>
        </p:nvSpPr>
        <p:spPr>
          <a:xfrm>
            <a:off x="24209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p4"/>
          <p:cNvSpPr/>
          <p:nvPr/>
        </p:nvSpPr>
        <p:spPr>
          <a:xfrm>
            <a:off x="46434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7" name="Google Shape;177;p4"/>
          <p:cNvSpPr/>
          <p:nvPr/>
        </p:nvSpPr>
        <p:spPr>
          <a:xfrm>
            <a:off x="662781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8" name="Google Shape;178;p4"/>
          <p:cNvSpPr/>
          <p:nvPr/>
        </p:nvSpPr>
        <p:spPr>
          <a:xfrm>
            <a:off x="55959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79" name="Google Shape;179;p4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2500312" y="4652962"/>
            <a:ext cx="588962" cy="661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4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1387475" y="4652962"/>
            <a:ext cx="534987" cy="630237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4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Google Shape;18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5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5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5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5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5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5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5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5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5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5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5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5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5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5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5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5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5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5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5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5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3452812" y="1874837"/>
            <a:ext cx="28575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5"/>
          <p:cNvSpPr/>
          <p:nvPr/>
        </p:nvSpPr>
        <p:spPr>
          <a:xfrm>
            <a:off x="130968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9" name="Google Shape;219;p5"/>
          <p:cNvSpPr/>
          <p:nvPr/>
        </p:nvSpPr>
        <p:spPr>
          <a:xfrm>
            <a:off x="353218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0" name="Google Shape;220;p5"/>
          <p:cNvSpPr/>
          <p:nvPr/>
        </p:nvSpPr>
        <p:spPr>
          <a:xfrm>
            <a:off x="24209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1" name="Google Shape;221;p5"/>
          <p:cNvSpPr/>
          <p:nvPr/>
        </p:nvSpPr>
        <p:spPr>
          <a:xfrm>
            <a:off x="46434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2" name="Google Shape;222;p5"/>
          <p:cNvSpPr/>
          <p:nvPr/>
        </p:nvSpPr>
        <p:spPr>
          <a:xfrm>
            <a:off x="662781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3" name="Google Shape;223;p5"/>
          <p:cNvSpPr/>
          <p:nvPr/>
        </p:nvSpPr>
        <p:spPr>
          <a:xfrm>
            <a:off x="55959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24" name="Google Shape;224;p5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2500312" y="4652962"/>
            <a:ext cx="588962" cy="661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5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1387475" y="4652962"/>
            <a:ext cx="534987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5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3532187" y="4652962"/>
            <a:ext cx="588962" cy="661987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5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Google Shape;232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233" name="Google Shape;233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6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6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6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6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6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6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6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6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p6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6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6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6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6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6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6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6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6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6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6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6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3452812" y="1874837"/>
            <a:ext cx="28575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Google Shape;264;p6"/>
          <p:cNvSpPr/>
          <p:nvPr/>
        </p:nvSpPr>
        <p:spPr>
          <a:xfrm>
            <a:off x="130968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5" name="Google Shape;265;p6"/>
          <p:cNvSpPr/>
          <p:nvPr/>
        </p:nvSpPr>
        <p:spPr>
          <a:xfrm>
            <a:off x="353218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6" name="Google Shape;266;p6"/>
          <p:cNvSpPr/>
          <p:nvPr/>
        </p:nvSpPr>
        <p:spPr>
          <a:xfrm>
            <a:off x="24209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7" name="Google Shape;267;p6"/>
          <p:cNvSpPr/>
          <p:nvPr/>
        </p:nvSpPr>
        <p:spPr>
          <a:xfrm>
            <a:off x="46434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8" name="Google Shape;268;p6"/>
          <p:cNvSpPr/>
          <p:nvPr/>
        </p:nvSpPr>
        <p:spPr>
          <a:xfrm>
            <a:off x="662781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9" name="Google Shape;269;p6"/>
          <p:cNvSpPr/>
          <p:nvPr/>
        </p:nvSpPr>
        <p:spPr>
          <a:xfrm>
            <a:off x="55959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70" name="Google Shape;270;p6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4722812" y="4652962"/>
            <a:ext cx="588962" cy="661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6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2500312" y="4652962"/>
            <a:ext cx="588962" cy="661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6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1387475" y="4652962"/>
            <a:ext cx="534987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6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3532187" y="4652962"/>
            <a:ext cx="588962" cy="661987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6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Google Shape;279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p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p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p7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p7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7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7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7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7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7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7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7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7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p7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p7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7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7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p7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p7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p7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p7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p7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7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3452812" y="1874837"/>
            <a:ext cx="28575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311" name="Google Shape;311;p7"/>
          <p:cNvSpPr/>
          <p:nvPr/>
        </p:nvSpPr>
        <p:spPr>
          <a:xfrm>
            <a:off x="130968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2" name="Google Shape;312;p7"/>
          <p:cNvSpPr/>
          <p:nvPr/>
        </p:nvSpPr>
        <p:spPr>
          <a:xfrm>
            <a:off x="353218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3" name="Google Shape;313;p7"/>
          <p:cNvSpPr/>
          <p:nvPr/>
        </p:nvSpPr>
        <p:spPr>
          <a:xfrm>
            <a:off x="24209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4" name="Google Shape;314;p7"/>
          <p:cNvSpPr/>
          <p:nvPr/>
        </p:nvSpPr>
        <p:spPr>
          <a:xfrm>
            <a:off x="46434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5" name="Google Shape;315;p7"/>
          <p:cNvSpPr/>
          <p:nvPr/>
        </p:nvSpPr>
        <p:spPr>
          <a:xfrm>
            <a:off x="662781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6" name="Google Shape;316;p7"/>
          <p:cNvSpPr/>
          <p:nvPr/>
        </p:nvSpPr>
        <p:spPr>
          <a:xfrm>
            <a:off x="55959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17" name="Google Shape;317;p7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4722812" y="4652962"/>
            <a:ext cx="588962" cy="661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7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2500312" y="4652962"/>
            <a:ext cx="588962" cy="661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7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1387475" y="4652962"/>
            <a:ext cx="534987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7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3532187" y="4652962"/>
            <a:ext cx="588962" cy="661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7"/>
          <p:cNvPicPr preferRelativeResize="0"/>
          <p:nvPr/>
        </p:nvPicPr>
        <p:blipFill rotWithShape="1">
          <a:blip r:embed="rId38">
            <a:alphaModFix/>
          </a:blip>
          <a:srcRect/>
          <a:stretch/>
        </p:blipFill>
        <p:spPr>
          <a:xfrm>
            <a:off x="5753100" y="4652962"/>
            <a:ext cx="430212" cy="630237"/>
          </a:xfrm>
          <a:prstGeom prst="rect">
            <a:avLst/>
          </a:prstGeom>
          <a:noFill/>
          <a:ln>
            <a:noFill/>
          </a:ln>
        </p:spPr>
      </p:pic>
      <p:sp>
        <p:nvSpPr>
          <p:cNvPr id="322" name="Google Shape;322;p7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" name="Google Shape;327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p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p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p8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8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p8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8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8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8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p8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p8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p8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p8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p8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p8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8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8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p8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Google Shape;354;p8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p8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Google Shape;356;p8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p8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p8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3452812" y="1874837"/>
            <a:ext cx="28575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9" name="Google Shape;359;p8"/>
          <p:cNvSpPr/>
          <p:nvPr/>
        </p:nvSpPr>
        <p:spPr>
          <a:xfrm>
            <a:off x="130968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0" name="Google Shape;360;p8"/>
          <p:cNvSpPr/>
          <p:nvPr/>
        </p:nvSpPr>
        <p:spPr>
          <a:xfrm>
            <a:off x="353218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1" name="Google Shape;361;p8"/>
          <p:cNvSpPr/>
          <p:nvPr/>
        </p:nvSpPr>
        <p:spPr>
          <a:xfrm>
            <a:off x="24209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2" name="Google Shape;362;p8"/>
          <p:cNvSpPr/>
          <p:nvPr/>
        </p:nvSpPr>
        <p:spPr>
          <a:xfrm>
            <a:off x="46434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3" name="Google Shape;363;p8"/>
          <p:cNvSpPr/>
          <p:nvPr/>
        </p:nvSpPr>
        <p:spPr>
          <a:xfrm>
            <a:off x="6627812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4" name="Google Shape;364;p8"/>
          <p:cNvSpPr/>
          <p:nvPr/>
        </p:nvSpPr>
        <p:spPr>
          <a:xfrm>
            <a:off x="5595937" y="5367337"/>
            <a:ext cx="714375" cy="79375"/>
          </a:xfrm>
          <a:prstGeom prst="roundRect">
            <a:avLst>
              <a:gd name="adj" fmla="val 432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65" name="Google Shape;365;p8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4722812" y="4652962"/>
            <a:ext cx="588962" cy="661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p8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2500312" y="4652962"/>
            <a:ext cx="588962" cy="661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8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1387475" y="4652962"/>
            <a:ext cx="534987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8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3532187" y="4652962"/>
            <a:ext cx="588962" cy="661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8"/>
          <p:cNvPicPr preferRelativeResize="0"/>
          <p:nvPr/>
        </p:nvPicPr>
        <p:blipFill rotWithShape="1">
          <a:blip r:embed="rId38">
            <a:alphaModFix/>
          </a:blip>
          <a:srcRect/>
          <a:stretch/>
        </p:blipFill>
        <p:spPr>
          <a:xfrm>
            <a:off x="5753100" y="4652962"/>
            <a:ext cx="430212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8"/>
          <p:cNvPicPr preferRelativeResize="0"/>
          <p:nvPr/>
        </p:nvPicPr>
        <p:blipFill rotWithShape="1">
          <a:blip r:embed="rId39">
            <a:alphaModFix/>
          </a:blip>
          <a:srcRect/>
          <a:stretch/>
        </p:blipFill>
        <p:spPr>
          <a:xfrm>
            <a:off x="6710362" y="4683125"/>
            <a:ext cx="504825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8"/>
          <p:cNvPicPr preferRelativeResize="0"/>
          <p:nvPr/>
        </p:nvPicPr>
        <p:blipFill rotWithShape="1">
          <a:blip r:embed="rId40">
            <a:alphaModFix/>
          </a:blip>
          <a:srcRect/>
          <a:stretch/>
        </p:blipFill>
        <p:spPr>
          <a:xfrm>
            <a:off x="7681912" y="5688012"/>
            <a:ext cx="630237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372" name="Google Shape;372;p8"/>
          <p:cNvSpPr txBox="1"/>
          <p:nvPr/>
        </p:nvSpPr>
        <p:spPr>
          <a:xfrm>
            <a:off x="8213725" y="7224700"/>
            <a:ext cx="1856700" cy="2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Prof. Diane Marli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Google Shape;37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Google Shape;378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6225" y="287337"/>
            <a:ext cx="620712" cy="755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Google Shape;379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68437" y="6559550"/>
            <a:ext cx="54610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Google Shape;380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32187" y="6478587"/>
            <a:ext cx="62071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57475" y="6637337"/>
            <a:ext cx="482600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p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2112962"/>
            <a:ext cx="47307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p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37187" y="6478587"/>
            <a:ext cx="568325" cy="671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p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9687" y="6478587"/>
            <a:ext cx="534987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247187" y="5448300"/>
            <a:ext cx="525462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167812" y="6478587"/>
            <a:ext cx="57785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62812" y="6478587"/>
            <a:ext cx="60960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76225" y="4256087"/>
            <a:ext cx="461962" cy="65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9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088437" y="4414837"/>
            <a:ext cx="609600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9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71562" y="0"/>
            <a:ext cx="336550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9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9247187" y="3463925"/>
            <a:ext cx="514350" cy="70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9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7024687" y="287337"/>
            <a:ext cx="588962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p9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7977187" y="287337"/>
            <a:ext cx="536575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p9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9009062" y="368300"/>
            <a:ext cx="682625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Google Shape;395;p9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5675312" y="287337"/>
            <a:ext cx="7985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Google Shape;396;p9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0" y="5526087"/>
            <a:ext cx="641350" cy="725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7" name="Google Shape;397;p9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4643437" y="0"/>
            <a:ext cx="609600" cy="966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p9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3371850" y="0"/>
            <a:ext cx="598487" cy="100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p9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0" y="3144837"/>
            <a:ext cx="588962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p9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4405312" y="6457950"/>
            <a:ext cx="577850" cy="1103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p9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2500312" y="0"/>
            <a:ext cx="557212" cy="88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p9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8213725" y="6321425"/>
            <a:ext cx="536575" cy="903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p9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434975" y="6559550"/>
            <a:ext cx="557212" cy="68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Google Shape;404;p9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1706562" y="0"/>
            <a:ext cx="577850" cy="830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Google Shape;405;p9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405937" y="1557337"/>
            <a:ext cx="315912" cy="420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Google Shape;406;p9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9247187" y="2112962"/>
            <a:ext cx="525462" cy="39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p9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9247187" y="2589212"/>
            <a:ext cx="566737" cy="53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8" name="Google Shape;408;p9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3133725" y="1811337"/>
            <a:ext cx="3730625" cy="298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" name="Google Shape;409;p9"/>
          <p:cNvPicPr preferRelativeResize="0"/>
          <p:nvPr/>
        </p:nvPicPr>
        <p:blipFill rotWithShape="1">
          <a:blip r:embed="rId35">
            <a:alphaModFix/>
          </a:blip>
          <a:srcRect/>
          <a:stretch/>
        </p:blipFill>
        <p:spPr>
          <a:xfrm>
            <a:off x="5911850" y="4811712"/>
            <a:ext cx="557212" cy="661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410;p9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4881562" y="4811712"/>
            <a:ext cx="588962" cy="661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p9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3770312" y="4811712"/>
            <a:ext cx="588962" cy="661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p9"/>
          <p:cNvPicPr preferRelativeResize="0"/>
          <p:nvPr/>
        </p:nvPicPr>
        <p:blipFill rotWithShape="1">
          <a:blip r:embed="rId37">
            <a:alphaModFix/>
          </a:blip>
          <a:srcRect/>
          <a:stretch/>
        </p:blipFill>
        <p:spPr>
          <a:xfrm>
            <a:off x="3213100" y="4811712"/>
            <a:ext cx="536575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9"/>
          <p:cNvPicPr preferRelativeResize="0"/>
          <p:nvPr/>
        </p:nvPicPr>
        <p:blipFill rotWithShape="1">
          <a:blip r:embed="rId38">
            <a:alphaModFix/>
          </a:blip>
          <a:srcRect/>
          <a:stretch/>
        </p:blipFill>
        <p:spPr>
          <a:xfrm>
            <a:off x="4324350" y="4811712"/>
            <a:ext cx="588962" cy="661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p9"/>
          <p:cNvPicPr preferRelativeResize="0"/>
          <p:nvPr/>
        </p:nvPicPr>
        <p:blipFill rotWithShape="1">
          <a:blip r:embed="rId39">
            <a:alphaModFix/>
          </a:blip>
          <a:srcRect/>
          <a:stretch/>
        </p:blipFill>
        <p:spPr>
          <a:xfrm>
            <a:off x="5435600" y="4811712"/>
            <a:ext cx="430212" cy="630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9"/>
          <p:cNvPicPr preferRelativeResize="0"/>
          <p:nvPr/>
        </p:nvPicPr>
        <p:blipFill rotWithShape="1">
          <a:blip r:embed="rId40">
            <a:alphaModFix/>
          </a:blip>
          <a:srcRect/>
          <a:stretch/>
        </p:blipFill>
        <p:spPr>
          <a:xfrm>
            <a:off x="7680325" y="5688012"/>
            <a:ext cx="630237" cy="41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Personalizar</PresentationFormat>
  <Paragraphs>27</Paragraphs>
  <Slides>26</Slides>
  <Notes>26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2" baseType="lpstr">
      <vt:lpstr>Arial</vt:lpstr>
      <vt:lpstr>Arial Black</vt:lpstr>
      <vt:lpstr>Comic Sans MS</vt:lpstr>
      <vt:lpstr>Noto Sans Symbols</vt:lpstr>
      <vt:lpstr>Times New Roman</vt:lpstr>
      <vt:lpstr>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Diane</dc:creator>
  <cp:lastModifiedBy>Diane Marli Lemes Pereira</cp:lastModifiedBy>
  <cp:revision>1</cp:revision>
  <dcterms:modified xsi:type="dcterms:W3CDTF">2020-09-13T19:44:11Z</dcterms:modified>
</cp:coreProperties>
</file>