
<file path=[Content_Types].xml><?xml version="1.0" encoding="utf-8"?>
<Types xmlns="http://schemas.openxmlformats.org/package/2006/content-types">
  <Default Extension="glb" ContentType="model/gltf.binary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0080625" cy="75596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jJLIVmxQRInQ9iw4ZR6V9LP+z0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2"/>
            <a:ext cx="4932362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1287" cy="410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" name="Google Shape;19;p1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1287" cy="4106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2363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1287" cy="4106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2363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1287" cy="4106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2363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1287" cy="4106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2363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1287" cy="4106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2363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9" name="Google Shape;199;p16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" name="Google Shape;19;p1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79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" name="Google Shape;37;p3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4" name="Google Shape;64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6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1287" cy="4106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2363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1" name="Google Shape;121;p8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AEE/prof. Diane Marli</a:t>
            </a:r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7180" algn="l" rtl="0">
              <a:lnSpc>
                <a:spcPct val="98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8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−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98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98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98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98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98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00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AEE/prof. Diane Marli</a:t>
            </a:r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/>
        </p:nvSpPr>
        <p:spPr>
          <a:xfrm>
            <a:off x="0" y="0"/>
            <a:ext cx="10080625" cy="392112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 SETE GATINHOS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17/06/relationships/model3d" Target="../media/model3d2.glb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"/>
          <p:cNvSpPr/>
          <p:nvPr/>
        </p:nvSpPr>
        <p:spPr>
          <a:xfrm>
            <a:off x="3527425" y="7092950"/>
            <a:ext cx="2881312" cy="287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Clique para continuar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EBC5106-3C0C-41EA-A9EA-891BA879DAE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8547652" y="7236618"/>
            <a:ext cx="1620837" cy="298174"/>
          </a:xfrm>
        </p:spPr>
        <p:txBody>
          <a:bodyPr/>
          <a:lstStyle/>
          <a:p>
            <a:r>
              <a:rPr lang="pt-BR" sz="10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o 3D 4" descr="Elos">
                <a:extLst>
                  <a:ext uri="{FF2B5EF4-FFF2-40B4-BE49-F238E27FC236}">
                    <a16:creationId xmlns:a16="http://schemas.microsoft.com/office/drawing/2014/main" id="{4AE07589-0106-4881-93F9-59FE58F1C4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7452364"/>
                  </p:ext>
                </p:extLst>
              </p:nvPr>
            </p:nvGraphicFramePr>
            <p:xfrm>
              <a:off x="6843519" y="970950"/>
              <a:ext cx="2953414" cy="232633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953414" cy="2326333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4802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o 3D 4" descr="Elos">
                <a:extLst>
                  <a:ext uri="{FF2B5EF4-FFF2-40B4-BE49-F238E27FC236}">
                    <a16:creationId xmlns:a16="http://schemas.microsoft.com/office/drawing/2014/main" id="{4AE07589-0106-4881-93F9-59FE58F1C4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3519" y="970950"/>
                <a:ext cx="2953414" cy="23263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o 3D 5" descr="Gatinho">
                <a:extLst>
                  <a:ext uri="{FF2B5EF4-FFF2-40B4-BE49-F238E27FC236}">
                    <a16:creationId xmlns:a16="http://schemas.microsoft.com/office/drawing/2014/main" id="{21399C20-BB40-410F-B70C-9BD66BEF21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1202382"/>
                  </p:ext>
                </p:extLst>
              </p:nvPr>
            </p:nvGraphicFramePr>
            <p:xfrm>
              <a:off x="283692" y="3068933"/>
              <a:ext cx="2882216" cy="326270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882216" cy="3262705"/>
                    </a:xfrm>
                    <a:prstGeom prst="rect">
                      <a:avLst/>
                    </a:prstGeom>
                  </am3d:spPr>
                  <am3d:camera>
                    <am3d:pos x="0" y="0" z="702544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527493" d="1000000"/>
                    <am3d:preTrans dx="0" dy="-18022680" dz="-7240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4802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Gatinho">
                <a:extLst>
                  <a:ext uri="{FF2B5EF4-FFF2-40B4-BE49-F238E27FC236}">
                    <a16:creationId xmlns:a16="http://schemas.microsoft.com/office/drawing/2014/main" id="{21399C20-BB40-410F-B70C-9BD66BEF21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692" y="3068933"/>
                <a:ext cx="2882216" cy="326270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tângulo 6">
            <a:extLst>
              <a:ext uri="{FF2B5EF4-FFF2-40B4-BE49-F238E27FC236}">
                <a16:creationId xmlns:a16="http://schemas.microsoft.com/office/drawing/2014/main" id="{F973F284-4239-40C2-A3E8-0035B5F1B74D}"/>
              </a:ext>
            </a:extLst>
          </p:cNvPr>
          <p:cNvSpPr/>
          <p:nvPr/>
        </p:nvSpPr>
        <p:spPr>
          <a:xfrm>
            <a:off x="3917792" y="2264623"/>
            <a:ext cx="383951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4"/>
                </a:solidFill>
                <a:effectLst/>
              </a:rPr>
              <a:t>OS </a:t>
            </a:r>
          </a:p>
          <a:p>
            <a:pPr algn="ctr"/>
            <a:r>
              <a:rPr lang="pt-BR" sz="5400" b="1" cap="none" spc="0" dirty="0">
                <a:ln/>
                <a:solidFill>
                  <a:schemeClr val="accent4"/>
                </a:solidFill>
                <a:effectLst/>
              </a:rPr>
              <a:t>SETE </a:t>
            </a:r>
          </a:p>
          <a:p>
            <a:pPr algn="ctr"/>
            <a:r>
              <a:rPr lang="pt-BR" sz="5400" b="1" cap="none" spc="0" dirty="0">
                <a:ln/>
                <a:solidFill>
                  <a:schemeClr val="accent4"/>
                </a:solidFill>
                <a:effectLst/>
              </a:rPr>
              <a:t>GATINHOS</a:t>
            </a:r>
          </a:p>
        </p:txBody>
      </p:sp>
      <p:pic>
        <p:nvPicPr>
          <p:cNvPr id="8" name="Picture 22" descr="Bush, Verde, Arbusto, Grama, Viçosa">
            <a:extLst>
              <a:ext uri="{FF2B5EF4-FFF2-40B4-BE49-F238E27FC236}">
                <a16:creationId xmlns:a16="http://schemas.microsoft.com/office/drawing/2014/main" id="{B4C75BB7-54E9-4943-8F65-6019BDB56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8" y="5844619"/>
            <a:ext cx="1258710" cy="62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67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2087" y="3136900"/>
            <a:ext cx="762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7275" y="3251200"/>
            <a:ext cx="16668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8637" y="340360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6725" y="3251200"/>
            <a:ext cx="6477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9"/>
          <p:cNvSpPr/>
          <p:nvPr/>
        </p:nvSpPr>
        <p:spPr>
          <a:xfrm>
            <a:off x="3240087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1</a:t>
            </a:r>
          </a:p>
        </p:txBody>
      </p:sp>
      <p:sp>
        <p:nvSpPr>
          <p:cNvPr id="134" name="Google Shape;134;p9"/>
          <p:cNvSpPr/>
          <p:nvPr/>
        </p:nvSpPr>
        <p:spPr>
          <a:xfrm>
            <a:off x="4392612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2</a:t>
            </a:r>
          </a:p>
        </p:txBody>
      </p:sp>
      <p:sp>
        <p:nvSpPr>
          <p:cNvPr id="135" name="Google Shape;135;p9"/>
          <p:cNvSpPr/>
          <p:nvPr/>
        </p:nvSpPr>
        <p:spPr>
          <a:xfrm>
            <a:off x="5473700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3</a:t>
            </a:r>
          </a:p>
        </p:txBody>
      </p:sp>
      <p:sp>
        <p:nvSpPr>
          <p:cNvPr id="136" name="Google Shape;136;p9"/>
          <p:cNvSpPr/>
          <p:nvPr/>
        </p:nvSpPr>
        <p:spPr>
          <a:xfrm>
            <a:off x="6913562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4</a:t>
            </a:r>
          </a:p>
        </p:txBody>
      </p:sp>
      <p:sp>
        <p:nvSpPr>
          <p:cNvPr id="137" name="Google Shape;137;p9"/>
          <p:cNvSpPr/>
          <p:nvPr/>
        </p:nvSpPr>
        <p:spPr>
          <a:xfrm>
            <a:off x="2832652" y="4859337"/>
            <a:ext cx="712235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UM</a:t>
            </a:r>
          </a:p>
        </p:txBody>
      </p:sp>
      <p:sp>
        <p:nvSpPr>
          <p:cNvPr id="138" name="Google Shape;138;p9"/>
          <p:cNvSpPr/>
          <p:nvPr/>
        </p:nvSpPr>
        <p:spPr>
          <a:xfrm>
            <a:off x="4206874" y="4859337"/>
            <a:ext cx="676275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DOIS</a:t>
            </a:r>
          </a:p>
        </p:txBody>
      </p:sp>
      <p:sp>
        <p:nvSpPr>
          <p:cNvPr id="139" name="Google Shape;139;p9"/>
          <p:cNvSpPr/>
          <p:nvPr/>
        </p:nvSpPr>
        <p:spPr>
          <a:xfrm>
            <a:off x="5178010" y="4859337"/>
            <a:ext cx="738188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TRÊS</a:t>
            </a:r>
          </a:p>
        </p:txBody>
      </p:sp>
      <p:sp>
        <p:nvSpPr>
          <p:cNvPr id="140" name="Google Shape;140;p9"/>
          <p:cNvSpPr/>
          <p:nvPr/>
        </p:nvSpPr>
        <p:spPr>
          <a:xfrm>
            <a:off x="6408737" y="4859337"/>
            <a:ext cx="1206499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QUATRO</a:t>
            </a:r>
          </a:p>
        </p:txBody>
      </p:sp>
      <p:sp>
        <p:nvSpPr>
          <p:cNvPr id="141" name="Google Shape;141;p9"/>
          <p:cNvSpPr/>
          <p:nvPr/>
        </p:nvSpPr>
        <p:spPr>
          <a:xfrm>
            <a:off x="3527425" y="7092950"/>
            <a:ext cx="2881312" cy="287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Clique para continuar</a:t>
            </a:r>
          </a:p>
        </p:txBody>
      </p:sp>
      <p:sp>
        <p:nvSpPr>
          <p:cNvPr id="142" name="Google Shape;142;p9"/>
          <p:cNvSpPr txBox="1"/>
          <p:nvPr/>
        </p:nvSpPr>
        <p:spPr>
          <a:xfrm>
            <a:off x="1579625" y="533375"/>
            <a:ext cx="74058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FOI   PEGAR   O   RATO,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 </a:t>
            </a:r>
            <a:r>
              <a:rPr lang="en-US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QUATRO   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GATINHOS.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QUATRO   GATINHOS.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70CB370-235D-48E9-889C-67FF744754FD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/>
        </p:nvSpPr>
        <p:spPr>
          <a:xfrm>
            <a:off x="1598675" y="829400"/>
            <a:ext cx="76944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FOI  COMER  MINGAU,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</a:t>
            </a:r>
            <a:r>
              <a:rPr lang="en-US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TRÊS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GATINHOS.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TRÊS   GATINHOS.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7E9F56C-6DCA-4EA2-BF21-2F61BA998FD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pt-BR"/>
              <a:t>AEE/prof. Diane Marli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DF25BF-9CC2-46DB-AA2F-C06A090B9B61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6912" y="3497262"/>
            <a:ext cx="762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3462" y="3763962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1550" y="3611562"/>
            <a:ext cx="6477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1"/>
          <p:cNvSpPr/>
          <p:nvPr/>
        </p:nvSpPr>
        <p:spPr>
          <a:xfrm>
            <a:off x="3744912" y="2339975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1</a:t>
            </a:r>
          </a:p>
        </p:txBody>
      </p:sp>
      <p:sp>
        <p:nvSpPr>
          <p:cNvPr id="157" name="Google Shape;157;p11"/>
          <p:cNvSpPr/>
          <p:nvPr/>
        </p:nvSpPr>
        <p:spPr>
          <a:xfrm>
            <a:off x="4897437" y="2339975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2</a:t>
            </a:r>
          </a:p>
        </p:txBody>
      </p:sp>
      <p:sp>
        <p:nvSpPr>
          <p:cNvPr id="158" name="Google Shape;158;p11"/>
          <p:cNvSpPr/>
          <p:nvPr/>
        </p:nvSpPr>
        <p:spPr>
          <a:xfrm>
            <a:off x="5978525" y="2339975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3</a:t>
            </a:r>
          </a:p>
        </p:txBody>
      </p:sp>
      <p:sp>
        <p:nvSpPr>
          <p:cNvPr id="159" name="Google Shape;159;p11"/>
          <p:cNvSpPr/>
          <p:nvPr/>
        </p:nvSpPr>
        <p:spPr>
          <a:xfrm>
            <a:off x="3339548" y="5219700"/>
            <a:ext cx="710164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UM</a:t>
            </a:r>
          </a:p>
        </p:txBody>
      </p:sp>
      <p:sp>
        <p:nvSpPr>
          <p:cNvPr id="160" name="Google Shape;160;p11"/>
          <p:cNvSpPr/>
          <p:nvPr/>
        </p:nvSpPr>
        <p:spPr>
          <a:xfrm>
            <a:off x="4661452" y="5219700"/>
            <a:ext cx="710164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DOIS</a:t>
            </a:r>
          </a:p>
        </p:txBody>
      </p:sp>
      <p:sp>
        <p:nvSpPr>
          <p:cNvPr id="161" name="Google Shape;161;p11"/>
          <p:cNvSpPr/>
          <p:nvPr/>
        </p:nvSpPr>
        <p:spPr>
          <a:xfrm>
            <a:off x="5828748" y="5219700"/>
            <a:ext cx="710163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TRÊS</a:t>
            </a:r>
          </a:p>
        </p:txBody>
      </p:sp>
      <p:sp>
        <p:nvSpPr>
          <p:cNvPr id="162" name="Google Shape;162;p11"/>
          <p:cNvSpPr/>
          <p:nvPr/>
        </p:nvSpPr>
        <p:spPr>
          <a:xfrm>
            <a:off x="3527425" y="7092950"/>
            <a:ext cx="2881312" cy="287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Clique para continuar</a:t>
            </a:r>
          </a:p>
        </p:txBody>
      </p:sp>
      <p:sp>
        <p:nvSpPr>
          <p:cNvPr id="163" name="Google Shape;163;p11"/>
          <p:cNvSpPr txBox="1"/>
          <p:nvPr/>
        </p:nvSpPr>
        <p:spPr>
          <a:xfrm>
            <a:off x="1321963" y="564150"/>
            <a:ext cx="7436700" cy="13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FOI   COMER   MINGAU,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</a:t>
            </a:r>
            <a:r>
              <a:rPr lang="en-US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TRÊS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GATINHOS.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TRÊS   GATINHOS.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E466C99-B3DC-446B-8680-3A4CF3299E68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1301225" y="562675"/>
            <a:ext cx="8022600" cy="13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FOI   AO   CINEMA.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 </a:t>
            </a:r>
            <a:r>
              <a:rPr lang="en-US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DOIS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GATINHOS.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DOIS   GATINHOS.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151DDCF-0AEA-41BD-8329-35F18984A5AC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6700" y="340360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4787" y="3251200"/>
            <a:ext cx="6477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3"/>
          <p:cNvSpPr/>
          <p:nvPr/>
        </p:nvSpPr>
        <p:spPr>
          <a:xfrm>
            <a:off x="4248150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1</a:t>
            </a:r>
          </a:p>
        </p:txBody>
      </p:sp>
      <p:sp>
        <p:nvSpPr>
          <p:cNvPr id="177" name="Google Shape;177;p13"/>
          <p:cNvSpPr/>
          <p:nvPr/>
        </p:nvSpPr>
        <p:spPr>
          <a:xfrm>
            <a:off x="5400675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2</a:t>
            </a:r>
          </a:p>
        </p:txBody>
      </p:sp>
      <p:sp>
        <p:nvSpPr>
          <p:cNvPr id="178" name="Google Shape;178;p13"/>
          <p:cNvSpPr/>
          <p:nvPr/>
        </p:nvSpPr>
        <p:spPr>
          <a:xfrm>
            <a:off x="3527425" y="4859337"/>
            <a:ext cx="1025525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UM</a:t>
            </a:r>
          </a:p>
        </p:txBody>
      </p:sp>
      <p:sp>
        <p:nvSpPr>
          <p:cNvPr id="179" name="Google Shape;179;p13"/>
          <p:cNvSpPr/>
          <p:nvPr/>
        </p:nvSpPr>
        <p:spPr>
          <a:xfrm>
            <a:off x="5400675" y="4859337"/>
            <a:ext cx="731768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DOIS</a:t>
            </a:r>
          </a:p>
        </p:txBody>
      </p:sp>
      <p:sp>
        <p:nvSpPr>
          <p:cNvPr id="180" name="Google Shape;180;p13"/>
          <p:cNvSpPr/>
          <p:nvPr/>
        </p:nvSpPr>
        <p:spPr>
          <a:xfrm>
            <a:off x="3527425" y="7092950"/>
            <a:ext cx="2881312" cy="287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Clique para continuar</a:t>
            </a:r>
          </a:p>
        </p:txBody>
      </p:sp>
      <p:sp>
        <p:nvSpPr>
          <p:cNvPr id="181" name="Google Shape;181;p13"/>
          <p:cNvSpPr txBox="1"/>
          <p:nvPr/>
        </p:nvSpPr>
        <p:spPr>
          <a:xfrm>
            <a:off x="953925" y="666725"/>
            <a:ext cx="87495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FOI   AO   CINEMA.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 </a:t>
            </a:r>
            <a:r>
              <a:rPr lang="en-US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DOIS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GATINHOS.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DOIS   GATINHOS.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37F229-5FB8-4611-9B72-D8C33EDD71D5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 txBox="1"/>
          <p:nvPr/>
        </p:nvSpPr>
        <p:spPr>
          <a:xfrm>
            <a:off x="1409275" y="533375"/>
            <a:ext cx="72621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FOI   AO   PARQUE.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FICOU   SÓ   </a:t>
            </a:r>
            <a:r>
              <a:rPr lang="en-US"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UM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GATINHO.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E90547-D855-4982-A257-99CB18883D42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403600"/>
            <a:ext cx="952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5"/>
          <p:cNvSpPr/>
          <p:nvPr/>
        </p:nvSpPr>
        <p:spPr>
          <a:xfrm>
            <a:off x="4752975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1</a:t>
            </a:r>
          </a:p>
        </p:txBody>
      </p:sp>
      <p:sp>
        <p:nvSpPr>
          <p:cNvPr id="194" name="Google Shape;194;p15"/>
          <p:cNvSpPr/>
          <p:nvPr/>
        </p:nvSpPr>
        <p:spPr>
          <a:xfrm>
            <a:off x="4752975" y="4859337"/>
            <a:ext cx="781050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UM</a:t>
            </a:r>
          </a:p>
        </p:txBody>
      </p:sp>
      <p:sp>
        <p:nvSpPr>
          <p:cNvPr id="195" name="Google Shape;195;p15"/>
          <p:cNvSpPr/>
          <p:nvPr/>
        </p:nvSpPr>
        <p:spPr>
          <a:xfrm>
            <a:off x="3527425" y="7092950"/>
            <a:ext cx="2881312" cy="287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Clique para </a:t>
            </a:r>
            <a:r>
              <a:rPr b="0" i="0" dirty="0" err="1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continuar</a:t>
            </a:r>
            <a:endParaRPr b="0" i="0" dirty="0">
              <a:ln w="12700" cap="flat" cmpd="sng">
                <a:solidFill>
                  <a:srgbClr val="B2B2B2"/>
                </a:solidFill>
                <a:prstDash val="solid"/>
                <a:miter lim="800000"/>
                <a:headEnd type="none" w="sm" len="sm"/>
                <a:tailEnd type="none" w="sm" len="sm"/>
              </a:ln>
              <a:gradFill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0"/>
              </a:gradFill>
              <a:latin typeface="Arial Black"/>
            </a:endParaRPr>
          </a:p>
        </p:txBody>
      </p:sp>
      <p:sp>
        <p:nvSpPr>
          <p:cNvPr id="196" name="Google Shape;196;p15"/>
          <p:cNvSpPr txBox="1"/>
          <p:nvPr/>
        </p:nvSpPr>
        <p:spPr>
          <a:xfrm>
            <a:off x="1409263" y="687250"/>
            <a:ext cx="72621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FOI   AO   PARQUE.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FICOU   SÓ   </a:t>
            </a:r>
            <a:r>
              <a:rPr lang="en-US"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UM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GATINHO.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28A33C-25EA-4772-8FA7-12C2B9858601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"/>
          <p:cNvSpPr txBox="1"/>
          <p:nvPr/>
        </p:nvSpPr>
        <p:spPr>
          <a:xfrm>
            <a:off x="4042189" y="5991708"/>
            <a:ext cx="1512887" cy="6477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FIM</a:t>
            </a:r>
            <a:endParaRPr dirty="0"/>
          </a:p>
        </p:txBody>
      </p:sp>
      <p:pic>
        <p:nvPicPr>
          <p:cNvPr id="202" name="Google Shape;20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5237" y="2108200"/>
            <a:ext cx="762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0425" y="2222500"/>
            <a:ext cx="16668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9362" y="2527300"/>
            <a:ext cx="144462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23087" y="2279650"/>
            <a:ext cx="7429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787" y="237490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9875" y="2222500"/>
            <a:ext cx="6477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45450" y="2098675"/>
            <a:ext cx="1809750" cy="1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6"/>
          <p:cNvSpPr txBox="1"/>
          <p:nvPr/>
        </p:nvSpPr>
        <p:spPr>
          <a:xfrm>
            <a:off x="590775" y="3520275"/>
            <a:ext cx="9363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/>
              <a:t> </a:t>
            </a:r>
            <a:r>
              <a:rPr lang="en-US" sz="40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1     2      3        4         5        6          7</a:t>
            </a:r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1B91BF-3BB3-4D87-B09A-205A51FAE7BF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6200" y="3424237"/>
            <a:ext cx="762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387" y="3538537"/>
            <a:ext cx="16668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0325" y="3843337"/>
            <a:ext cx="144462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04050" y="3595687"/>
            <a:ext cx="7429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750" y="3690937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0837" y="3538537"/>
            <a:ext cx="6477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6412" y="3414712"/>
            <a:ext cx="1809750" cy="1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"/>
          <p:cNvSpPr/>
          <p:nvPr/>
        </p:nvSpPr>
        <p:spPr>
          <a:xfrm>
            <a:off x="3527425" y="7092950"/>
            <a:ext cx="2881312" cy="287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Clique para continuar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EBC5106-3C0C-41EA-A9EA-891BA879DAE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8547652" y="7236618"/>
            <a:ext cx="1620837" cy="298174"/>
          </a:xfrm>
        </p:spPr>
        <p:txBody>
          <a:bodyPr/>
          <a:lstStyle/>
          <a:p>
            <a:r>
              <a:rPr lang="pt-BR" sz="10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  <p:extLst>
      <p:ext uri="{BB962C8B-B14F-4D97-AF65-F5344CB8AC3E}">
        <p14:creationId xmlns:p14="http://schemas.microsoft.com/office/powerpoint/2010/main" val="5726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/>
          <p:nvPr/>
        </p:nvSpPr>
        <p:spPr>
          <a:xfrm>
            <a:off x="1960550" y="779575"/>
            <a:ext cx="6759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</a:t>
            </a:r>
            <a:r>
              <a:rPr lang="en-US" sz="30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SETE </a:t>
            </a:r>
            <a:r>
              <a:rPr lang="en-U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GATINHOS</a:t>
            </a:r>
            <a:endParaRPr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DBEAA3A-2083-4539-897F-DEBFDF76A958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5237" y="3136900"/>
            <a:ext cx="762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0425" y="3251200"/>
            <a:ext cx="16668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9362" y="3556000"/>
            <a:ext cx="144462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23087" y="3308350"/>
            <a:ext cx="7429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787" y="340360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9875" y="3251200"/>
            <a:ext cx="6477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45450" y="3127375"/>
            <a:ext cx="1809750" cy="1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"/>
          <p:cNvSpPr/>
          <p:nvPr/>
        </p:nvSpPr>
        <p:spPr>
          <a:xfrm>
            <a:off x="503237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1</a:t>
            </a:r>
          </a:p>
        </p:txBody>
      </p:sp>
      <p:sp>
        <p:nvSpPr>
          <p:cNvPr id="47" name="Google Shape;47;p3"/>
          <p:cNvSpPr/>
          <p:nvPr/>
        </p:nvSpPr>
        <p:spPr>
          <a:xfrm>
            <a:off x="1655762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2</a:t>
            </a:r>
          </a:p>
        </p:txBody>
      </p:sp>
      <p:sp>
        <p:nvSpPr>
          <p:cNvPr id="48" name="Google Shape;48;p3"/>
          <p:cNvSpPr/>
          <p:nvPr/>
        </p:nvSpPr>
        <p:spPr>
          <a:xfrm>
            <a:off x="2736850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3</a:t>
            </a:r>
          </a:p>
        </p:txBody>
      </p:sp>
      <p:sp>
        <p:nvSpPr>
          <p:cNvPr id="49" name="Google Shape;49;p3"/>
          <p:cNvSpPr/>
          <p:nvPr/>
        </p:nvSpPr>
        <p:spPr>
          <a:xfrm>
            <a:off x="4212437" y="1979599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4</a:t>
            </a:r>
          </a:p>
        </p:txBody>
      </p:sp>
      <p:sp>
        <p:nvSpPr>
          <p:cNvPr id="50" name="Google Shape;50;p3"/>
          <p:cNvSpPr/>
          <p:nvPr/>
        </p:nvSpPr>
        <p:spPr>
          <a:xfrm>
            <a:off x="5688012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5</a:t>
            </a:r>
          </a:p>
        </p:txBody>
      </p:sp>
      <p:sp>
        <p:nvSpPr>
          <p:cNvPr id="51" name="Google Shape;51;p3"/>
          <p:cNvSpPr/>
          <p:nvPr/>
        </p:nvSpPr>
        <p:spPr>
          <a:xfrm>
            <a:off x="7200900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6</a:t>
            </a:r>
          </a:p>
        </p:txBody>
      </p:sp>
      <p:sp>
        <p:nvSpPr>
          <p:cNvPr id="52" name="Google Shape;52;p3"/>
          <p:cNvSpPr/>
          <p:nvPr/>
        </p:nvSpPr>
        <p:spPr>
          <a:xfrm>
            <a:off x="8785225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7</a:t>
            </a:r>
          </a:p>
        </p:txBody>
      </p:sp>
      <p:sp>
        <p:nvSpPr>
          <p:cNvPr id="53" name="Google Shape;53;p3"/>
          <p:cNvSpPr/>
          <p:nvPr/>
        </p:nvSpPr>
        <p:spPr>
          <a:xfrm>
            <a:off x="3527425" y="7092950"/>
            <a:ext cx="2881312" cy="287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Clique para continuar</a:t>
            </a:r>
          </a:p>
        </p:txBody>
      </p:sp>
      <p:sp>
        <p:nvSpPr>
          <p:cNvPr id="54" name="Google Shape;54;p3"/>
          <p:cNvSpPr/>
          <p:nvPr/>
        </p:nvSpPr>
        <p:spPr>
          <a:xfrm>
            <a:off x="503236" y="4859337"/>
            <a:ext cx="689459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UM</a:t>
            </a:r>
          </a:p>
        </p:txBody>
      </p:sp>
      <p:sp>
        <p:nvSpPr>
          <p:cNvPr id="55" name="Google Shape;55;p3"/>
          <p:cNvSpPr/>
          <p:nvPr/>
        </p:nvSpPr>
        <p:spPr>
          <a:xfrm>
            <a:off x="1457325" y="4859337"/>
            <a:ext cx="846135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DOIS</a:t>
            </a:r>
          </a:p>
        </p:txBody>
      </p:sp>
      <p:sp>
        <p:nvSpPr>
          <p:cNvPr id="56" name="Google Shape;56;p3"/>
          <p:cNvSpPr/>
          <p:nvPr/>
        </p:nvSpPr>
        <p:spPr>
          <a:xfrm>
            <a:off x="2535237" y="4859337"/>
            <a:ext cx="865187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TRÊS</a:t>
            </a:r>
          </a:p>
        </p:txBody>
      </p:sp>
      <p:sp>
        <p:nvSpPr>
          <p:cNvPr id="57" name="Google Shape;57;p3"/>
          <p:cNvSpPr/>
          <p:nvPr/>
        </p:nvSpPr>
        <p:spPr>
          <a:xfrm>
            <a:off x="3836505" y="4859337"/>
            <a:ext cx="1132370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QUATRO</a:t>
            </a:r>
          </a:p>
        </p:txBody>
      </p:sp>
      <p:sp>
        <p:nvSpPr>
          <p:cNvPr id="58" name="Google Shape;58;p3"/>
          <p:cNvSpPr/>
          <p:nvPr/>
        </p:nvSpPr>
        <p:spPr>
          <a:xfrm>
            <a:off x="5276367" y="4859337"/>
            <a:ext cx="1132370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CINCO</a:t>
            </a:r>
          </a:p>
        </p:txBody>
      </p:sp>
      <p:sp>
        <p:nvSpPr>
          <p:cNvPr id="59" name="Google Shape;59;p3"/>
          <p:cNvSpPr/>
          <p:nvPr/>
        </p:nvSpPr>
        <p:spPr>
          <a:xfrm>
            <a:off x="6923087" y="4859337"/>
            <a:ext cx="1020761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SEIS</a:t>
            </a:r>
          </a:p>
        </p:txBody>
      </p:sp>
      <p:sp>
        <p:nvSpPr>
          <p:cNvPr id="60" name="Google Shape;60;p3"/>
          <p:cNvSpPr/>
          <p:nvPr/>
        </p:nvSpPr>
        <p:spPr>
          <a:xfrm>
            <a:off x="8556628" y="4859337"/>
            <a:ext cx="1020761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SETE</a:t>
            </a:r>
          </a:p>
        </p:txBody>
      </p:sp>
      <p:sp>
        <p:nvSpPr>
          <p:cNvPr id="61" name="Google Shape;61;p3"/>
          <p:cNvSpPr txBox="1"/>
          <p:nvPr/>
        </p:nvSpPr>
        <p:spPr>
          <a:xfrm>
            <a:off x="1960550" y="779575"/>
            <a:ext cx="6759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</a:t>
            </a:r>
            <a:r>
              <a:rPr lang="en-US" sz="30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SETE </a:t>
            </a:r>
            <a:r>
              <a:rPr lang="en-U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GATINHOS</a:t>
            </a:r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96F08AF-AA24-4677-8E34-78434A957C93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"/>
          <p:cNvSpPr txBox="1"/>
          <p:nvPr/>
        </p:nvSpPr>
        <p:spPr>
          <a:xfrm>
            <a:off x="1916675" y="1167875"/>
            <a:ext cx="6761100" cy="13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FOI   TOMAR   LEITE,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 </a:t>
            </a:r>
            <a:r>
              <a:rPr lang="en-US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SEIS  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GATINHOS.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SEIS   GATINHOS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4045224-B1E1-4D01-B4F4-2F850269828F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6175" y="3136900"/>
            <a:ext cx="762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1362" y="3251200"/>
            <a:ext cx="16668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0300" y="3556000"/>
            <a:ext cx="144462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74025" y="3308350"/>
            <a:ext cx="7429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2725" y="340360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0812" y="3251200"/>
            <a:ext cx="6477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5"/>
          <p:cNvSpPr/>
          <p:nvPr/>
        </p:nvSpPr>
        <p:spPr>
          <a:xfrm>
            <a:off x="1654175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1</a:t>
            </a:r>
          </a:p>
        </p:txBody>
      </p:sp>
      <p:sp>
        <p:nvSpPr>
          <p:cNvPr id="79" name="Google Shape;79;p5"/>
          <p:cNvSpPr/>
          <p:nvPr/>
        </p:nvSpPr>
        <p:spPr>
          <a:xfrm>
            <a:off x="2806700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2</a:t>
            </a:r>
          </a:p>
        </p:txBody>
      </p:sp>
      <p:sp>
        <p:nvSpPr>
          <p:cNvPr id="80" name="Google Shape;80;p5"/>
          <p:cNvSpPr/>
          <p:nvPr/>
        </p:nvSpPr>
        <p:spPr>
          <a:xfrm>
            <a:off x="3887787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3</a:t>
            </a:r>
          </a:p>
        </p:txBody>
      </p:sp>
      <p:sp>
        <p:nvSpPr>
          <p:cNvPr id="81" name="Google Shape;81;p5"/>
          <p:cNvSpPr/>
          <p:nvPr/>
        </p:nvSpPr>
        <p:spPr>
          <a:xfrm>
            <a:off x="5327650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4</a:t>
            </a:r>
          </a:p>
        </p:txBody>
      </p:sp>
      <p:sp>
        <p:nvSpPr>
          <p:cNvPr id="82" name="Google Shape;82;p5"/>
          <p:cNvSpPr/>
          <p:nvPr/>
        </p:nvSpPr>
        <p:spPr>
          <a:xfrm>
            <a:off x="6838950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5</a:t>
            </a:r>
          </a:p>
        </p:txBody>
      </p:sp>
      <p:sp>
        <p:nvSpPr>
          <p:cNvPr id="83" name="Google Shape;83;p5"/>
          <p:cNvSpPr/>
          <p:nvPr/>
        </p:nvSpPr>
        <p:spPr>
          <a:xfrm>
            <a:off x="8351837" y="1979612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6</a:t>
            </a:r>
          </a:p>
        </p:txBody>
      </p:sp>
      <p:sp>
        <p:nvSpPr>
          <p:cNvPr id="84" name="Google Shape;84;p5"/>
          <p:cNvSpPr/>
          <p:nvPr/>
        </p:nvSpPr>
        <p:spPr>
          <a:xfrm>
            <a:off x="1482725" y="4859337"/>
            <a:ext cx="547701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UM</a:t>
            </a:r>
          </a:p>
        </p:txBody>
      </p:sp>
      <p:sp>
        <p:nvSpPr>
          <p:cNvPr id="85" name="Google Shape;85;p5"/>
          <p:cNvSpPr/>
          <p:nvPr/>
        </p:nvSpPr>
        <p:spPr>
          <a:xfrm>
            <a:off x="2563799" y="4859337"/>
            <a:ext cx="774713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DOIS</a:t>
            </a:r>
          </a:p>
        </p:txBody>
      </p:sp>
      <p:sp>
        <p:nvSpPr>
          <p:cNvPr id="86" name="Google Shape;86;p5"/>
          <p:cNvSpPr/>
          <p:nvPr/>
        </p:nvSpPr>
        <p:spPr>
          <a:xfrm>
            <a:off x="3887786" y="4859337"/>
            <a:ext cx="774713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TRÊS</a:t>
            </a:r>
          </a:p>
        </p:txBody>
      </p:sp>
      <p:sp>
        <p:nvSpPr>
          <p:cNvPr id="87" name="Google Shape;87;p5"/>
          <p:cNvSpPr/>
          <p:nvPr/>
        </p:nvSpPr>
        <p:spPr>
          <a:xfrm>
            <a:off x="5254625" y="4859337"/>
            <a:ext cx="1154112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QUATRO</a:t>
            </a:r>
          </a:p>
        </p:txBody>
      </p:sp>
      <p:sp>
        <p:nvSpPr>
          <p:cNvPr id="88" name="Google Shape;88;p5"/>
          <p:cNvSpPr/>
          <p:nvPr/>
        </p:nvSpPr>
        <p:spPr>
          <a:xfrm>
            <a:off x="6767512" y="4859337"/>
            <a:ext cx="994949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CINCO</a:t>
            </a:r>
          </a:p>
        </p:txBody>
      </p:sp>
      <p:sp>
        <p:nvSpPr>
          <p:cNvPr id="89" name="Google Shape;89;p5"/>
          <p:cNvSpPr/>
          <p:nvPr/>
        </p:nvSpPr>
        <p:spPr>
          <a:xfrm>
            <a:off x="8351836" y="4859337"/>
            <a:ext cx="994949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SEIS</a:t>
            </a:r>
          </a:p>
        </p:txBody>
      </p:sp>
      <p:sp>
        <p:nvSpPr>
          <p:cNvPr id="90" name="Google Shape;90;p5"/>
          <p:cNvSpPr/>
          <p:nvPr/>
        </p:nvSpPr>
        <p:spPr>
          <a:xfrm>
            <a:off x="3527425" y="7092950"/>
            <a:ext cx="2881312" cy="287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Clique para continuar</a:t>
            </a:r>
          </a:p>
        </p:txBody>
      </p:sp>
      <p:sp>
        <p:nvSpPr>
          <p:cNvPr id="91" name="Google Shape;91;p5"/>
          <p:cNvSpPr txBox="1"/>
          <p:nvPr/>
        </p:nvSpPr>
        <p:spPr>
          <a:xfrm>
            <a:off x="1482725" y="556000"/>
            <a:ext cx="75903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FOI   TOMAR   LEITE,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</a:t>
            </a:r>
            <a:r>
              <a:rPr lang="en-US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SEIS  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GATINHOS.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SEIS   GATINHOS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7C6B9B9-4CD9-4577-BE0C-63410CE74BC8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/>
        </p:nvSpPr>
        <p:spPr>
          <a:xfrm>
            <a:off x="1937175" y="1105975"/>
            <a:ext cx="7314900" cy="1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FUGIU,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</a:t>
            </a:r>
            <a:r>
              <a:rPr lang="en-US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CINCO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GATINHOS.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CINCO   GATINHOS.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A3C12F-07BE-4B83-A14A-99368FFB10BC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3717" y="4140751"/>
            <a:ext cx="762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8904" y="4255051"/>
            <a:ext cx="16668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7842" y="4559851"/>
            <a:ext cx="144462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60267" y="4407451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8354" y="4255051"/>
            <a:ext cx="6477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7"/>
          <p:cNvSpPr/>
          <p:nvPr/>
        </p:nvSpPr>
        <p:spPr>
          <a:xfrm>
            <a:off x="2531717" y="2983463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1</a:t>
            </a:r>
          </a:p>
        </p:txBody>
      </p:sp>
      <p:sp>
        <p:nvSpPr>
          <p:cNvPr id="108" name="Google Shape;108;p7"/>
          <p:cNvSpPr/>
          <p:nvPr/>
        </p:nvSpPr>
        <p:spPr>
          <a:xfrm>
            <a:off x="3684242" y="2983463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2</a:t>
            </a:r>
          </a:p>
        </p:txBody>
      </p:sp>
      <p:sp>
        <p:nvSpPr>
          <p:cNvPr id="109" name="Google Shape;109;p7"/>
          <p:cNvSpPr/>
          <p:nvPr/>
        </p:nvSpPr>
        <p:spPr>
          <a:xfrm>
            <a:off x="4765329" y="2983463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3</a:t>
            </a:r>
          </a:p>
        </p:txBody>
      </p:sp>
      <p:sp>
        <p:nvSpPr>
          <p:cNvPr id="110" name="Google Shape;110;p7"/>
          <p:cNvSpPr/>
          <p:nvPr/>
        </p:nvSpPr>
        <p:spPr>
          <a:xfrm>
            <a:off x="6205192" y="2983463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4</a:t>
            </a:r>
          </a:p>
        </p:txBody>
      </p:sp>
      <p:sp>
        <p:nvSpPr>
          <p:cNvPr id="111" name="Google Shape;111;p7"/>
          <p:cNvSpPr/>
          <p:nvPr/>
        </p:nvSpPr>
        <p:spPr>
          <a:xfrm>
            <a:off x="7716492" y="2983463"/>
            <a:ext cx="3048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4D4D4D"/>
                    </a:gs>
                    <a:gs pos="100000">
                      <a:srgbClr val="000000"/>
                    </a:gs>
                  </a:gsLst>
                  <a:lin ang="5400012" scaled="0"/>
                </a:gradFill>
                <a:latin typeface="Arial Black"/>
              </a:rPr>
              <a:t>5</a:t>
            </a:r>
          </a:p>
        </p:txBody>
      </p:sp>
      <p:sp>
        <p:nvSpPr>
          <p:cNvPr id="112" name="Google Shape;112;p7"/>
          <p:cNvSpPr/>
          <p:nvPr/>
        </p:nvSpPr>
        <p:spPr>
          <a:xfrm>
            <a:off x="2077416" y="5863188"/>
            <a:ext cx="759101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UM</a:t>
            </a:r>
          </a:p>
        </p:txBody>
      </p:sp>
      <p:sp>
        <p:nvSpPr>
          <p:cNvPr id="113" name="Google Shape;113;p7"/>
          <p:cNvSpPr/>
          <p:nvPr/>
        </p:nvSpPr>
        <p:spPr>
          <a:xfrm>
            <a:off x="3229941" y="5863188"/>
            <a:ext cx="759101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DOIS</a:t>
            </a:r>
          </a:p>
        </p:txBody>
      </p:sp>
      <p:sp>
        <p:nvSpPr>
          <p:cNvPr id="114" name="Google Shape;114;p7"/>
          <p:cNvSpPr/>
          <p:nvPr/>
        </p:nvSpPr>
        <p:spPr>
          <a:xfrm>
            <a:off x="4306542" y="5863188"/>
            <a:ext cx="763587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TRÊS</a:t>
            </a:r>
          </a:p>
        </p:txBody>
      </p:sp>
      <p:sp>
        <p:nvSpPr>
          <p:cNvPr id="115" name="Google Shape;115;p7"/>
          <p:cNvSpPr/>
          <p:nvPr/>
        </p:nvSpPr>
        <p:spPr>
          <a:xfrm>
            <a:off x="5645565" y="5863188"/>
            <a:ext cx="1133060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QUATRO</a:t>
            </a:r>
          </a:p>
        </p:txBody>
      </p:sp>
      <p:sp>
        <p:nvSpPr>
          <p:cNvPr id="116" name="Google Shape;116;p7"/>
          <p:cNvSpPr/>
          <p:nvPr/>
        </p:nvSpPr>
        <p:spPr>
          <a:xfrm>
            <a:off x="7645054" y="5863188"/>
            <a:ext cx="1012066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 Black"/>
              </a:rPr>
              <a:t>CINCO</a:t>
            </a:r>
          </a:p>
        </p:txBody>
      </p:sp>
      <p:sp>
        <p:nvSpPr>
          <p:cNvPr id="117" name="Google Shape;117;p7"/>
          <p:cNvSpPr/>
          <p:nvPr/>
        </p:nvSpPr>
        <p:spPr>
          <a:xfrm>
            <a:off x="3527425" y="7092950"/>
            <a:ext cx="2881312" cy="287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B2B2B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 Black"/>
              </a:rPr>
              <a:t>Clique para continuar</a:t>
            </a:r>
          </a:p>
        </p:txBody>
      </p:sp>
      <p:sp>
        <p:nvSpPr>
          <p:cNvPr id="118" name="Google Shape;118;p7"/>
          <p:cNvSpPr txBox="1"/>
          <p:nvPr/>
        </p:nvSpPr>
        <p:spPr>
          <a:xfrm>
            <a:off x="772911" y="933675"/>
            <a:ext cx="8934300" cy="14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FUGIU,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CINCO</a:t>
            </a:r>
            <a:r>
              <a:rPr lang="en-US" sz="2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GATINHOS.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CINCO   GATINHOS.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5E5CE3-78CF-433A-8F71-B1F12825B7F2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"/>
          <p:cNvSpPr txBox="1"/>
          <p:nvPr/>
        </p:nvSpPr>
        <p:spPr>
          <a:xfrm>
            <a:off x="542175" y="707775"/>
            <a:ext cx="8822700" cy="12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UM   FOI   PEGAR   O   RATO,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FICARAM   </a:t>
            </a:r>
            <a:r>
              <a:rPr lang="en-US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QUATRO</a:t>
            </a: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GATINHOS.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BETE   TEM   QUATRO   GATINHOS.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E94636-F84D-43AD-BE0E-3A8A39D8AAF7}"/>
              </a:ext>
            </a:extLst>
          </p:cNvPr>
          <p:cNvSpPr txBox="1"/>
          <p:nvPr/>
        </p:nvSpPr>
        <p:spPr>
          <a:xfrm>
            <a:off x="7792278" y="7251898"/>
            <a:ext cx="2166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3399FF"/>
                </a:solidFill>
                <a:latin typeface="Comic Sans MS" panose="030F0702030302020204" pitchFamily="66" charset="0"/>
              </a:rPr>
              <a:t>AEE/prof. Diane Marli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367</Words>
  <Application>Microsoft Office PowerPoint</Application>
  <PresentationFormat>Personalizar</PresentationFormat>
  <Paragraphs>124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Comic Sans MS</vt:lpstr>
      <vt:lpstr>Noto Sans Symbols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Diane Marli Lemes Pereira</cp:lastModifiedBy>
  <cp:revision>5</cp:revision>
  <dcterms:modified xsi:type="dcterms:W3CDTF">2021-01-18T00:10:28Z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